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30"/>
  </p:notesMasterIdLst>
  <p:handoutMasterIdLst>
    <p:handoutMasterId r:id="rId31"/>
  </p:handoutMasterIdLst>
  <p:sldIdLst>
    <p:sldId id="256" r:id="rId2"/>
    <p:sldId id="516" r:id="rId3"/>
    <p:sldId id="496" r:id="rId4"/>
    <p:sldId id="497" r:id="rId5"/>
    <p:sldId id="505" r:id="rId6"/>
    <p:sldId id="506" r:id="rId7"/>
    <p:sldId id="507" r:id="rId8"/>
    <p:sldId id="508" r:id="rId9"/>
    <p:sldId id="509" r:id="rId10"/>
    <p:sldId id="263" r:id="rId11"/>
    <p:sldId id="334" r:id="rId12"/>
    <p:sldId id="295" r:id="rId13"/>
    <p:sldId id="336" r:id="rId14"/>
    <p:sldId id="325" r:id="rId15"/>
    <p:sldId id="326" r:id="rId16"/>
    <p:sldId id="327" r:id="rId17"/>
    <p:sldId id="328" r:id="rId18"/>
    <p:sldId id="289" r:id="rId19"/>
    <p:sldId id="299" r:id="rId20"/>
    <p:sldId id="313" r:id="rId21"/>
    <p:sldId id="511" r:id="rId22"/>
    <p:sldId id="314" r:id="rId23"/>
    <p:sldId id="302" r:id="rId24"/>
    <p:sldId id="504" r:id="rId25"/>
    <p:sldId id="515" r:id="rId26"/>
    <p:sldId id="514" r:id="rId27"/>
    <p:sldId id="512" r:id="rId28"/>
    <p:sldId id="513" r:id="rId2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varScale="1">
        <p:scale>
          <a:sx n="93" d="100"/>
          <a:sy n="93" d="100"/>
        </p:scale>
        <p:origin x="1162"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CE04F1A2-003E-4CCB-B820-D163C64A0440}"/>
              </a:ext>
            </a:extLst>
          </p:cNvPr>
          <p:cNvSpPr>
            <a:spLocks noGrp="1" noChangeArrowheads="1"/>
          </p:cNvSpPr>
          <p:nvPr>
            <p:ph type="hdr" sz="quarter"/>
          </p:nvPr>
        </p:nvSpPr>
        <p:spPr bwMode="auto">
          <a:xfrm>
            <a:off x="1" y="0"/>
            <a:ext cx="303894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defTabSz="914949" eaLnBrk="1" hangingPunct="1">
              <a:defRPr sz="1200">
                <a:latin typeface="Arial" charset="0"/>
              </a:defRPr>
            </a:lvl1pPr>
          </a:lstStyle>
          <a:p>
            <a:pPr>
              <a:defRPr/>
            </a:pPr>
            <a:endParaRPr lang="en-US"/>
          </a:p>
        </p:txBody>
      </p:sp>
      <p:sp>
        <p:nvSpPr>
          <p:cNvPr id="137219" name="Rectangle 3">
            <a:extLst>
              <a:ext uri="{FF2B5EF4-FFF2-40B4-BE49-F238E27FC236}">
                <a16:creationId xmlns:a16="http://schemas.microsoft.com/office/drawing/2014/main" id="{ED5A4BB9-9984-4924-9A79-6DB43F4D671F}"/>
              </a:ext>
            </a:extLst>
          </p:cNvPr>
          <p:cNvSpPr>
            <a:spLocks noGrp="1" noChangeArrowheads="1"/>
          </p:cNvSpPr>
          <p:nvPr>
            <p:ph type="dt" sz="quarter" idx="1"/>
          </p:nvPr>
        </p:nvSpPr>
        <p:spPr bwMode="auto">
          <a:xfrm>
            <a:off x="3969878" y="0"/>
            <a:ext cx="303894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algn="r" defTabSz="914949" eaLnBrk="1" hangingPunct="1">
              <a:defRPr sz="1200">
                <a:latin typeface="Arial" charset="0"/>
              </a:defRPr>
            </a:lvl1pPr>
          </a:lstStyle>
          <a:p>
            <a:pPr>
              <a:defRPr/>
            </a:pPr>
            <a:endParaRPr lang="en-US"/>
          </a:p>
        </p:txBody>
      </p:sp>
      <p:sp>
        <p:nvSpPr>
          <p:cNvPr id="137220" name="Rectangle 4">
            <a:extLst>
              <a:ext uri="{FF2B5EF4-FFF2-40B4-BE49-F238E27FC236}">
                <a16:creationId xmlns:a16="http://schemas.microsoft.com/office/drawing/2014/main" id="{62F31FF1-9344-4C67-B530-A5021CA345DE}"/>
              </a:ext>
            </a:extLst>
          </p:cNvPr>
          <p:cNvSpPr>
            <a:spLocks noGrp="1" noChangeArrowheads="1"/>
          </p:cNvSpPr>
          <p:nvPr>
            <p:ph type="ftr" sz="quarter" idx="2"/>
          </p:nvPr>
        </p:nvSpPr>
        <p:spPr bwMode="auto">
          <a:xfrm>
            <a:off x="1" y="8829530"/>
            <a:ext cx="303894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b" anchorCtr="0" compatLnSpc="1">
            <a:prstTxWarp prst="textNoShape">
              <a:avLst/>
            </a:prstTxWarp>
          </a:bodyPr>
          <a:lstStyle>
            <a:lvl1pPr defTabSz="914949" eaLnBrk="1" hangingPunct="1">
              <a:defRPr sz="1200">
                <a:latin typeface="Arial" charset="0"/>
              </a:defRPr>
            </a:lvl1pPr>
          </a:lstStyle>
          <a:p>
            <a:pPr>
              <a:defRPr/>
            </a:pPr>
            <a:endParaRPr lang="en-US"/>
          </a:p>
        </p:txBody>
      </p:sp>
      <p:sp>
        <p:nvSpPr>
          <p:cNvPr id="137221" name="Rectangle 5">
            <a:extLst>
              <a:ext uri="{FF2B5EF4-FFF2-40B4-BE49-F238E27FC236}">
                <a16:creationId xmlns:a16="http://schemas.microsoft.com/office/drawing/2014/main" id="{AA8020B5-DB28-4311-98D0-311BB86002C1}"/>
              </a:ext>
            </a:extLst>
          </p:cNvPr>
          <p:cNvSpPr>
            <a:spLocks noGrp="1" noChangeArrowheads="1"/>
          </p:cNvSpPr>
          <p:nvPr>
            <p:ph type="sldNum" sz="quarter" idx="3"/>
          </p:nvPr>
        </p:nvSpPr>
        <p:spPr bwMode="auto">
          <a:xfrm>
            <a:off x="3969878" y="8829530"/>
            <a:ext cx="303894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b" anchorCtr="0" compatLnSpc="1">
            <a:prstTxWarp prst="textNoShape">
              <a:avLst/>
            </a:prstTxWarp>
          </a:bodyPr>
          <a:lstStyle>
            <a:lvl1pPr algn="r" defTabSz="914949" eaLnBrk="1" hangingPunct="1">
              <a:defRPr sz="1200"/>
            </a:lvl1pPr>
          </a:lstStyle>
          <a:p>
            <a:fld id="{B3FCD809-8591-4784-B657-9B9B9B0263E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3BBF10-A55F-4A8A-AE53-8E3DCFC121D7}"/>
              </a:ext>
            </a:extLst>
          </p:cNvPr>
          <p:cNvSpPr>
            <a:spLocks noGrp="1"/>
          </p:cNvSpPr>
          <p:nvPr>
            <p:ph type="hdr" sz="quarter"/>
          </p:nvPr>
        </p:nvSpPr>
        <p:spPr>
          <a:xfrm>
            <a:off x="0" y="0"/>
            <a:ext cx="3037367" cy="465294"/>
          </a:xfrm>
          <a:prstGeom prst="rect">
            <a:avLst/>
          </a:prstGeom>
        </p:spPr>
        <p:txBody>
          <a:bodyPr vert="horz" lIns="90864" tIns="45432" rIns="90864" bIns="45432"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26D2EB1B-B2C0-4CB8-804D-3D08E28DF6F7}"/>
              </a:ext>
            </a:extLst>
          </p:cNvPr>
          <p:cNvSpPr>
            <a:spLocks noGrp="1"/>
          </p:cNvSpPr>
          <p:nvPr>
            <p:ph type="dt" idx="1"/>
          </p:nvPr>
        </p:nvSpPr>
        <p:spPr>
          <a:xfrm>
            <a:off x="3971456" y="0"/>
            <a:ext cx="3037366" cy="465294"/>
          </a:xfrm>
          <a:prstGeom prst="rect">
            <a:avLst/>
          </a:prstGeom>
        </p:spPr>
        <p:txBody>
          <a:bodyPr vert="horz" lIns="90864" tIns="45432" rIns="90864" bIns="45432" rtlCol="0"/>
          <a:lstStyle>
            <a:lvl1pPr algn="r">
              <a:defRPr sz="1200">
                <a:latin typeface="Arial" charset="0"/>
              </a:defRPr>
            </a:lvl1pPr>
          </a:lstStyle>
          <a:p>
            <a:pPr>
              <a:defRPr/>
            </a:pPr>
            <a:fld id="{97AFFE47-F623-495A-A2DA-AF261C3C2D9D}" type="datetimeFigureOut">
              <a:rPr lang="en-US"/>
              <a:pPr>
                <a:defRPr/>
              </a:pPr>
              <a:t>6/24/2021</a:t>
            </a:fld>
            <a:endParaRPr lang="en-US"/>
          </a:p>
        </p:txBody>
      </p:sp>
      <p:sp>
        <p:nvSpPr>
          <p:cNvPr id="4" name="Slide Image Placeholder 3">
            <a:extLst>
              <a:ext uri="{FF2B5EF4-FFF2-40B4-BE49-F238E27FC236}">
                <a16:creationId xmlns:a16="http://schemas.microsoft.com/office/drawing/2014/main" id="{903B1996-710D-4754-92C5-E08F8A4B4952}"/>
              </a:ext>
            </a:extLst>
          </p:cNvPr>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0864" tIns="45432" rIns="90864" bIns="45432" rtlCol="0" anchor="ctr"/>
          <a:lstStyle/>
          <a:p>
            <a:pPr lvl="0"/>
            <a:endParaRPr lang="en-US" noProof="0"/>
          </a:p>
        </p:txBody>
      </p:sp>
      <p:sp>
        <p:nvSpPr>
          <p:cNvPr id="5" name="Notes Placeholder 4">
            <a:extLst>
              <a:ext uri="{FF2B5EF4-FFF2-40B4-BE49-F238E27FC236}">
                <a16:creationId xmlns:a16="http://schemas.microsoft.com/office/drawing/2014/main" id="{6891FF90-78E4-4B72-B077-54C6CABC370E}"/>
              </a:ext>
            </a:extLst>
          </p:cNvPr>
          <p:cNvSpPr>
            <a:spLocks noGrp="1"/>
          </p:cNvSpPr>
          <p:nvPr>
            <p:ph type="body" sz="quarter" idx="3"/>
          </p:nvPr>
        </p:nvSpPr>
        <p:spPr>
          <a:xfrm>
            <a:off x="700567" y="4416342"/>
            <a:ext cx="5609267" cy="4182907"/>
          </a:xfrm>
          <a:prstGeom prst="rect">
            <a:avLst/>
          </a:prstGeom>
        </p:spPr>
        <p:txBody>
          <a:bodyPr vert="horz" lIns="90864" tIns="45432" rIns="90864" bIns="4543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C8AEFD5-5D9F-4740-910D-873829F34240}"/>
              </a:ext>
            </a:extLst>
          </p:cNvPr>
          <p:cNvSpPr>
            <a:spLocks noGrp="1"/>
          </p:cNvSpPr>
          <p:nvPr>
            <p:ph type="ftr" sz="quarter" idx="4"/>
          </p:nvPr>
        </p:nvSpPr>
        <p:spPr>
          <a:xfrm>
            <a:off x="0" y="8829530"/>
            <a:ext cx="3037367" cy="465294"/>
          </a:xfrm>
          <a:prstGeom prst="rect">
            <a:avLst/>
          </a:prstGeom>
        </p:spPr>
        <p:txBody>
          <a:bodyPr vert="horz" lIns="90864" tIns="45432" rIns="90864" bIns="45432"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8E1FA65-574A-489B-B998-708113E9889A}"/>
              </a:ext>
            </a:extLst>
          </p:cNvPr>
          <p:cNvSpPr>
            <a:spLocks noGrp="1"/>
          </p:cNvSpPr>
          <p:nvPr>
            <p:ph type="sldNum" sz="quarter" idx="5"/>
          </p:nvPr>
        </p:nvSpPr>
        <p:spPr>
          <a:xfrm>
            <a:off x="3971456" y="8829530"/>
            <a:ext cx="3037366" cy="465294"/>
          </a:xfrm>
          <a:prstGeom prst="rect">
            <a:avLst/>
          </a:prstGeom>
        </p:spPr>
        <p:txBody>
          <a:bodyPr vert="horz" wrap="square" lIns="90864" tIns="45432" rIns="90864" bIns="45432" numCol="1" anchor="b" anchorCtr="0" compatLnSpc="1">
            <a:prstTxWarp prst="textNoShape">
              <a:avLst/>
            </a:prstTxWarp>
          </a:bodyPr>
          <a:lstStyle>
            <a:lvl1pPr algn="r">
              <a:defRPr sz="1200"/>
            </a:lvl1pPr>
          </a:lstStyle>
          <a:p>
            <a:fld id="{3ECE0812-419A-4B50-BF70-3445B4439E5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C30B58C-7782-4955-86B2-CDECFE945B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1714E43-05BC-4A2B-9F66-34ECAEFE1D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173D574C-E422-4D0C-B2F3-CE936078C9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269" indent="-283950">
              <a:defRPr>
                <a:solidFill>
                  <a:schemeClr val="tx1"/>
                </a:solidFill>
                <a:latin typeface="Arial" panose="020B0604020202020204" pitchFamily="34" charset="0"/>
              </a:defRPr>
            </a:lvl2pPr>
            <a:lvl3pPr marL="1135799" indent="-227160">
              <a:defRPr>
                <a:solidFill>
                  <a:schemeClr val="tx1"/>
                </a:solidFill>
                <a:latin typeface="Arial" panose="020B0604020202020204" pitchFamily="34" charset="0"/>
              </a:defRPr>
            </a:lvl3pPr>
            <a:lvl4pPr marL="1590119" indent="-227160">
              <a:defRPr>
                <a:solidFill>
                  <a:schemeClr val="tx1"/>
                </a:solidFill>
                <a:latin typeface="Arial" panose="020B0604020202020204" pitchFamily="34" charset="0"/>
              </a:defRPr>
            </a:lvl4pPr>
            <a:lvl5pPr marL="2044438" indent="-227160">
              <a:defRPr>
                <a:solidFill>
                  <a:schemeClr val="tx1"/>
                </a:solidFill>
                <a:latin typeface="Arial" panose="020B0604020202020204" pitchFamily="34" charset="0"/>
              </a:defRPr>
            </a:lvl5pPr>
            <a:lvl6pPr marL="2498758" indent="-227160" eaLnBrk="0" fontAlgn="base" hangingPunct="0">
              <a:spcBef>
                <a:spcPct val="0"/>
              </a:spcBef>
              <a:spcAft>
                <a:spcPct val="0"/>
              </a:spcAft>
              <a:defRPr>
                <a:solidFill>
                  <a:schemeClr val="tx1"/>
                </a:solidFill>
                <a:latin typeface="Arial" panose="020B0604020202020204" pitchFamily="34" charset="0"/>
              </a:defRPr>
            </a:lvl6pPr>
            <a:lvl7pPr marL="2953078" indent="-227160" eaLnBrk="0" fontAlgn="base" hangingPunct="0">
              <a:spcBef>
                <a:spcPct val="0"/>
              </a:spcBef>
              <a:spcAft>
                <a:spcPct val="0"/>
              </a:spcAft>
              <a:defRPr>
                <a:solidFill>
                  <a:schemeClr val="tx1"/>
                </a:solidFill>
                <a:latin typeface="Arial" panose="020B0604020202020204" pitchFamily="34" charset="0"/>
              </a:defRPr>
            </a:lvl7pPr>
            <a:lvl8pPr marL="3407397" indent="-227160" eaLnBrk="0" fontAlgn="base" hangingPunct="0">
              <a:spcBef>
                <a:spcPct val="0"/>
              </a:spcBef>
              <a:spcAft>
                <a:spcPct val="0"/>
              </a:spcAft>
              <a:defRPr>
                <a:solidFill>
                  <a:schemeClr val="tx1"/>
                </a:solidFill>
                <a:latin typeface="Arial" panose="020B0604020202020204" pitchFamily="34" charset="0"/>
              </a:defRPr>
            </a:lvl8pPr>
            <a:lvl9pPr marL="3861717" indent="-227160" eaLnBrk="0" fontAlgn="base" hangingPunct="0">
              <a:spcBef>
                <a:spcPct val="0"/>
              </a:spcBef>
              <a:spcAft>
                <a:spcPct val="0"/>
              </a:spcAft>
              <a:defRPr>
                <a:solidFill>
                  <a:schemeClr val="tx1"/>
                </a:solidFill>
                <a:latin typeface="Arial" panose="020B0604020202020204" pitchFamily="34" charset="0"/>
              </a:defRPr>
            </a:lvl9pPr>
          </a:lstStyle>
          <a:p>
            <a:fld id="{9C0F35C9-C926-4D48-AD71-3B901142888E}"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84E2318-5F82-45B6-BE03-DF29DE44E3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01C48AC-5248-4E57-8F43-451A1931F6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9ADAB32D-01C6-4CF3-86DD-0A2F380073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269" indent="-283950">
              <a:defRPr>
                <a:solidFill>
                  <a:schemeClr val="tx1"/>
                </a:solidFill>
                <a:latin typeface="Arial" panose="020B0604020202020204" pitchFamily="34" charset="0"/>
              </a:defRPr>
            </a:lvl2pPr>
            <a:lvl3pPr marL="1135799" indent="-227160">
              <a:defRPr>
                <a:solidFill>
                  <a:schemeClr val="tx1"/>
                </a:solidFill>
                <a:latin typeface="Arial" panose="020B0604020202020204" pitchFamily="34" charset="0"/>
              </a:defRPr>
            </a:lvl3pPr>
            <a:lvl4pPr marL="1590119" indent="-227160">
              <a:defRPr>
                <a:solidFill>
                  <a:schemeClr val="tx1"/>
                </a:solidFill>
                <a:latin typeface="Arial" panose="020B0604020202020204" pitchFamily="34" charset="0"/>
              </a:defRPr>
            </a:lvl4pPr>
            <a:lvl5pPr marL="2044438" indent="-227160">
              <a:defRPr>
                <a:solidFill>
                  <a:schemeClr val="tx1"/>
                </a:solidFill>
                <a:latin typeface="Arial" panose="020B0604020202020204" pitchFamily="34" charset="0"/>
              </a:defRPr>
            </a:lvl5pPr>
            <a:lvl6pPr marL="2498758" indent="-227160" eaLnBrk="0" fontAlgn="base" hangingPunct="0">
              <a:spcBef>
                <a:spcPct val="0"/>
              </a:spcBef>
              <a:spcAft>
                <a:spcPct val="0"/>
              </a:spcAft>
              <a:defRPr>
                <a:solidFill>
                  <a:schemeClr val="tx1"/>
                </a:solidFill>
                <a:latin typeface="Arial" panose="020B0604020202020204" pitchFamily="34" charset="0"/>
              </a:defRPr>
            </a:lvl6pPr>
            <a:lvl7pPr marL="2953078" indent="-227160" eaLnBrk="0" fontAlgn="base" hangingPunct="0">
              <a:spcBef>
                <a:spcPct val="0"/>
              </a:spcBef>
              <a:spcAft>
                <a:spcPct val="0"/>
              </a:spcAft>
              <a:defRPr>
                <a:solidFill>
                  <a:schemeClr val="tx1"/>
                </a:solidFill>
                <a:latin typeface="Arial" panose="020B0604020202020204" pitchFamily="34" charset="0"/>
              </a:defRPr>
            </a:lvl7pPr>
            <a:lvl8pPr marL="3407397" indent="-227160" eaLnBrk="0" fontAlgn="base" hangingPunct="0">
              <a:spcBef>
                <a:spcPct val="0"/>
              </a:spcBef>
              <a:spcAft>
                <a:spcPct val="0"/>
              </a:spcAft>
              <a:defRPr>
                <a:solidFill>
                  <a:schemeClr val="tx1"/>
                </a:solidFill>
                <a:latin typeface="Arial" panose="020B0604020202020204" pitchFamily="34" charset="0"/>
              </a:defRPr>
            </a:lvl8pPr>
            <a:lvl9pPr marL="3861717" indent="-227160" eaLnBrk="0" fontAlgn="base" hangingPunct="0">
              <a:spcBef>
                <a:spcPct val="0"/>
              </a:spcBef>
              <a:spcAft>
                <a:spcPct val="0"/>
              </a:spcAft>
              <a:defRPr>
                <a:solidFill>
                  <a:schemeClr val="tx1"/>
                </a:solidFill>
                <a:latin typeface="Arial" panose="020B0604020202020204" pitchFamily="34" charset="0"/>
              </a:defRPr>
            </a:lvl9pPr>
          </a:lstStyle>
          <a:p>
            <a:fld id="{2F95D0B3-DCEE-4D77-A5D9-2A87F34EF457}" type="slidenum">
              <a:rPr lang="en-US" altLang="en-US"/>
              <a:pPr/>
              <a:t>10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915095C-ECDD-42F4-91B2-DACF9BBFAA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5CD387F-E903-4F90-9311-1D8FCAB03D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a16="http://schemas.microsoft.com/office/drawing/2014/main" id="{8C892972-8326-4300-96A8-FD01CB3670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269" indent="-283950">
              <a:defRPr>
                <a:solidFill>
                  <a:schemeClr val="tx1"/>
                </a:solidFill>
                <a:latin typeface="Arial" panose="020B0604020202020204" pitchFamily="34" charset="0"/>
              </a:defRPr>
            </a:lvl2pPr>
            <a:lvl3pPr marL="1135799" indent="-227160">
              <a:defRPr>
                <a:solidFill>
                  <a:schemeClr val="tx1"/>
                </a:solidFill>
                <a:latin typeface="Arial" panose="020B0604020202020204" pitchFamily="34" charset="0"/>
              </a:defRPr>
            </a:lvl3pPr>
            <a:lvl4pPr marL="1590119" indent="-227160">
              <a:defRPr>
                <a:solidFill>
                  <a:schemeClr val="tx1"/>
                </a:solidFill>
                <a:latin typeface="Arial" panose="020B0604020202020204" pitchFamily="34" charset="0"/>
              </a:defRPr>
            </a:lvl4pPr>
            <a:lvl5pPr marL="2044438" indent="-227160">
              <a:defRPr>
                <a:solidFill>
                  <a:schemeClr val="tx1"/>
                </a:solidFill>
                <a:latin typeface="Arial" panose="020B0604020202020204" pitchFamily="34" charset="0"/>
              </a:defRPr>
            </a:lvl5pPr>
            <a:lvl6pPr marL="2498758" indent="-227160" eaLnBrk="0" fontAlgn="base" hangingPunct="0">
              <a:spcBef>
                <a:spcPct val="0"/>
              </a:spcBef>
              <a:spcAft>
                <a:spcPct val="0"/>
              </a:spcAft>
              <a:defRPr>
                <a:solidFill>
                  <a:schemeClr val="tx1"/>
                </a:solidFill>
                <a:latin typeface="Arial" panose="020B0604020202020204" pitchFamily="34" charset="0"/>
              </a:defRPr>
            </a:lvl6pPr>
            <a:lvl7pPr marL="2953078" indent="-227160" eaLnBrk="0" fontAlgn="base" hangingPunct="0">
              <a:spcBef>
                <a:spcPct val="0"/>
              </a:spcBef>
              <a:spcAft>
                <a:spcPct val="0"/>
              </a:spcAft>
              <a:defRPr>
                <a:solidFill>
                  <a:schemeClr val="tx1"/>
                </a:solidFill>
                <a:latin typeface="Arial" panose="020B0604020202020204" pitchFamily="34" charset="0"/>
              </a:defRPr>
            </a:lvl7pPr>
            <a:lvl8pPr marL="3407397" indent="-227160" eaLnBrk="0" fontAlgn="base" hangingPunct="0">
              <a:spcBef>
                <a:spcPct val="0"/>
              </a:spcBef>
              <a:spcAft>
                <a:spcPct val="0"/>
              </a:spcAft>
              <a:defRPr>
                <a:solidFill>
                  <a:schemeClr val="tx1"/>
                </a:solidFill>
                <a:latin typeface="Arial" panose="020B0604020202020204" pitchFamily="34" charset="0"/>
              </a:defRPr>
            </a:lvl8pPr>
            <a:lvl9pPr marL="3861717" indent="-227160" eaLnBrk="0" fontAlgn="base" hangingPunct="0">
              <a:spcBef>
                <a:spcPct val="0"/>
              </a:spcBef>
              <a:spcAft>
                <a:spcPct val="0"/>
              </a:spcAft>
              <a:defRPr>
                <a:solidFill>
                  <a:schemeClr val="tx1"/>
                </a:solidFill>
                <a:latin typeface="Arial" panose="020B0604020202020204" pitchFamily="34" charset="0"/>
              </a:defRPr>
            </a:lvl9pPr>
          </a:lstStyle>
          <a:p>
            <a:fld id="{F70A70C9-298C-4E65-86F7-03E9D0BF8516}" type="slidenum">
              <a:rPr lang="en-US" altLang="en-US" smtClean="0"/>
              <a:pPr/>
              <a:t>12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6DC745E-163A-48CA-8D9D-86E81FC296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03498FA-5849-484D-B3D5-4E5A1548DA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46520024-347E-4B11-8B61-D61C0F0800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269" indent="-283950">
              <a:defRPr>
                <a:solidFill>
                  <a:schemeClr val="tx1"/>
                </a:solidFill>
                <a:latin typeface="Arial" panose="020B0604020202020204" pitchFamily="34" charset="0"/>
              </a:defRPr>
            </a:lvl2pPr>
            <a:lvl3pPr marL="1135799" indent="-227160">
              <a:defRPr>
                <a:solidFill>
                  <a:schemeClr val="tx1"/>
                </a:solidFill>
                <a:latin typeface="Arial" panose="020B0604020202020204" pitchFamily="34" charset="0"/>
              </a:defRPr>
            </a:lvl3pPr>
            <a:lvl4pPr marL="1590119" indent="-227160">
              <a:defRPr>
                <a:solidFill>
                  <a:schemeClr val="tx1"/>
                </a:solidFill>
                <a:latin typeface="Arial" panose="020B0604020202020204" pitchFamily="34" charset="0"/>
              </a:defRPr>
            </a:lvl4pPr>
            <a:lvl5pPr marL="2044438" indent="-227160">
              <a:defRPr>
                <a:solidFill>
                  <a:schemeClr val="tx1"/>
                </a:solidFill>
                <a:latin typeface="Arial" panose="020B0604020202020204" pitchFamily="34" charset="0"/>
              </a:defRPr>
            </a:lvl5pPr>
            <a:lvl6pPr marL="2498758" indent="-227160" eaLnBrk="0" fontAlgn="base" hangingPunct="0">
              <a:spcBef>
                <a:spcPct val="0"/>
              </a:spcBef>
              <a:spcAft>
                <a:spcPct val="0"/>
              </a:spcAft>
              <a:defRPr>
                <a:solidFill>
                  <a:schemeClr val="tx1"/>
                </a:solidFill>
                <a:latin typeface="Arial" panose="020B0604020202020204" pitchFamily="34" charset="0"/>
              </a:defRPr>
            </a:lvl6pPr>
            <a:lvl7pPr marL="2953078" indent="-227160" eaLnBrk="0" fontAlgn="base" hangingPunct="0">
              <a:spcBef>
                <a:spcPct val="0"/>
              </a:spcBef>
              <a:spcAft>
                <a:spcPct val="0"/>
              </a:spcAft>
              <a:defRPr>
                <a:solidFill>
                  <a:schemeClr val="tx1"/>
                </a:solidFill>
                <a:latin typeface="Arial" panose="020B0604020202020204" pitchFamily="34" charset="0"/>
              </a:defRPr>
            </a:lvl7pPr>
            <a:lvl8pPr marL="3407397" indent="-227160" eaLnBrk="0" fontAlgn="base" hangingPunct="0">
              <a:spcBef>
                <a:spcPct val="0"/>
              </a:spcBef>
              <a:spcAft>
                <a:spcPct val="0"/>
              </a:spcAft>
              <a:defRPr>
                <a:solidFill>
                  <a:schemeClr val="tx1"/>
                </a:solidFill>
                <a:latin typeface="Arial" panose="020B0604020202020204" pitchFamily="34" charset="0"/>
              </a:defRPr>
            </a:lvl8pPr>
            <a:lvl9pPr marL="3861717" indent="-227160" eaLnBrk="0" fontAlgn="base" hangingPunct="0">
              <a:spcBef>
                <a:spcPct val="0"/>
              </a:spcBef>
              <a:spcAft>
                <a:spcPct val="0"/>
              </a:spcAft>
              <a:defRPr>
                <a:solidFill>
                  <a:schemeClr val="tx1"/>
                </a:solidFill>
                <a:latin typeface="Arial" panose="020B0604020202020204" pitchFamily="34" charset="0"/>
              </a:defRPr>
            </a:lvl9pPr>
          </a:lstStyle>
          <a:p>
            <a:fld id="{10BE7058-43B6-41E1-AED6-C5FCB3E63A56}" type="slidenum">
              <a:rPr lang="en-US" altLang="en-US" smtClean="0"/>
              <a:pPr/>
              <a:t>18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9055907-C92E-4964-BB2F-4C80E9AA04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3004175-6070-44D7-A5D3-FE5CD58FD3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a16="http://schemas.microsoft.com/office/drawing/2014/main" id="{402D25F2-62F6-4019-9BBE-1D06F91013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269" indent="-283950">
              <a:defRPr>
                <a:solidFill>
                  <a:schemeClr val="tx1"/>
                </a:solidFill>
                <a:latin typeface="Arial" panose="020B0604020202020204" pitchFamily="34" charset="0"/>
              </a:defRPr>
            </a:lvl2pPr>
            <a:lvl3pPr marL="1135799" indent="-227160">
              <a:defRPr>
                <a:solidFill>
                  <a:schemeClr val="tx1"/>
                </a:solidFill>
                <a:latin typeface="Arial" panose="020B0604020202020204" pitchFamily="34" charset="0"/>
              </a:defRPr>
            </a:lvl3pPr>
            <a:lvl4pPr marL="1590119" indent="-227160">
              <a:defRPr>
                <a:solidFill>
                  <a:schemeClr val="tx1"/>
                </a:solidFill>
                <a:latin typeface="Arial" panose="020B0604020202020204" pitchFamily="34" charset="0"/>
              </a:defRPr>
            </a:lvl4pPr>
            <a:lvl5pPr marL="2044438" indent="-227160">
              <a:defRPr>
                <a:solidFill>
                  <a:schemeClr val="tx1"/>
                </a:solidFill>
                <a:latin typeface="Arial" panose="020B0604020202020204" pitchFamily="34" charset="0"/>
              </a:defRPr>
            </a:lvl5pPr>
            <a:lvl6pPr marL="2498758" indent="-227160" eaLnBrk="0" fontAlgn="base" hangingPunct="0">
              <a:spcBef>
                <a:spcPct val="0"/>
              </a:spcBef>
              <a:spcAft>
                <a:spcPct val="0"/>
              </a:spcAft>
              <a:defRPr>
                <a:solidFill>
                  <a:schemeClr val="tx1"/>
                </a:solidFill>
                <a:latin typeface="Arial" panose="020B0604020202020204" pitchFamily="34" charset="0"/>
              </a:defRPr>
            </a:lvl6pPr>
            <a:lvl7pPr marL="2953078" indent="-227160" eaLnBrk="0" fontAlgn="base" hangingPunct="0">
              <a:spcBef>
                <a:spcPct val="0"/>
              </a:spcBef>
              <a:spcAft>
                <a:spcPct val="0"/>
              </a:spcAft>
              <a:defRPr>
                <a:solidFill>
                  <a:schemeClr val="tx1"/>
                </a:solidFill>
                <a:latin typeface="Arial" panose="020B0604020202020204" pitchFamily="34" charset="0"/>
              </a:defRPr>
            </a:lvl7pPr>
            <a:lvl8pPr marL="3407397" indent="-227160" eaLnBrk="0" fontAlgn="base" hangingPunct="0">
              <a:spcBef>
                <a:spcPct val="0"/>
              </a:spcBef>
              <a:spcAft>
                <a:spcPct val="0"/>
              </a:spcAft>
              <a:defRPr>
                <a:solidFill>
                  <a:schemeClr val="tx1"/>
                </a:solidFill>
                <a:latin typeface="Arial" panose="020B0604020202020204" pitchFamily="34" charset="0"/>
              </a:defRPr>
            </a:lvl8pPr>
            <a:lvl9pPr marL="3861717" indent="-227160" eaLnBrk="0" fontAlgn="base" hangingPunct="0">
              <a:spcBef>
                <a:spcPct val="0"/>
              </a:spcBef>
              <a:spcAft>
                <a:spcPct val="0"/>
              </a:spcAft>
              <a:defRPr>
                <a:solidFill>
                  <a:schemeClr val="tx1"/>
                </a:solidFill>
                <a:latin typeface="Arial" panose="020B0604020202020204" pitchFamily="34" charset="0"/>
              </a:defRPr>
            </a:lvl9pPr>
          </a:lstStyle>
          <a:p>
            <a:fld id="{33F03A73-C86F-4E20-A478-4DFCAFD19FFA}" type="slidenum">
              <a:rPr lang="en-US" altLang="en-US" smtClean="0"/>
              <a:pPr/>
              <a:t>19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8548EE9-8113-470D-B55E-0DE2C353DD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DD31F182-41C6-49D3-9D88-42F06A68CF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21BDE813-8BAF-4DB5-8BCB-933FEF27CA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269" indent="-283950">
              <a:defRPr>
                <a:solidFill>
                  <a:schemeClr val="tx1"/>
                </a:solidFill>
                <a:latin typeface="Arial" panose="020B0604020202020204" pitchFamily="34" charset="0"/>
              </a:defRPr>
            </a:lvl2pPr>
            <a:lvl3pPr marL="1135799" indent="-227160">
              <a:defRPr>
                <a:solidFill>
                  <a:schemeClr val="tx1"/>
                </a:solidFill>
                <a:latin typeface="Arial" panose="020B0604020202020204" pitchFamily="34" charset="0"/>
              </a:defRPr>
            </a:lvl3pPr>
            <a:lvl4pPr marL="1590119" indent="-227160">
              <a:defRPr>
                <a:solidFill>
                  <a:schemeClr val="tx1"/>
                </a:solidFill>
                <a:latin typeface="Arial" panose="020B0604020202020204" pitchFamily="34" charset="0"/>
              </a:defRPr>
            </a:lvl4pPr>
            <a:lvl5pPr marL="2044438" indent="-227160">
              <a:defRPr>
                <a:solidFill>
                  <a:schemeClr val="tx1"/>
                </a:solidFill>
                <a:latin typeface="Arial" panose="020B0604020202020204" pitchFamily="34" charset="0"/>
              </a:defRPr>
            </a:lvl5pPr>
            <a:lvl6pPr marL="2498758" indent="-227160" eaLnBrk="0" fontAlgn="base" hangingPunct="0">
              <a:spcBef>
                <a:spcPct val="0"/>
              </a:spcBef>
              <a:spcAft>
                <a:spcPct val="0"/>
              </a:spcAft>
              <a:defRPr>
                <a:solidFill>
                  <a:schemeClr val="tx1"/>
                </a:solidFill>
                <a:latin typeface="Arial" panose="020B0604020202020204" pitchFamily="34" charset="0"/>
              </a:defRPr>
            </a:lvl6pPr>
            <a:lvl7pPr marL="2953078" indent="-227160" eaLnBrk="0" fontAlgn="base" hangingPunct="0">
              <a:spcBef>
                <a:spcPct val="0"/>
              </a:spcBef>
              <a:spcAft>
                <a:spcPct val="0"/>
              </a:spcAft>
              <a:defRPr>
                <a:solidFill>
                  <a:schemeClr val="tx1"/>
                </a:solidFill>
                <a:latin typeface="Arial" panose="020B0604020202020204" pitchFamily="34" charset="0"/>
              </a:defRPr>
            </a:lvl7pPr>
            <a:lvl8pPr marL="3407397" indent="-227160" eaLnBrk="0" fontAlgn="base" hangingPunct="0">
              <a:spcBef>
                <a:spcPct val="0"/>
              </a:spcBef>
              <a:spcAft>
                <a:spcPct val="0"/>
              </a:spcAft>
              <a:defRPr>
                <a:solidFill>
                  <a:schemeClr val="tx1"/>
                </a:solidFill>
                <a:latin typeface="Arial" panose="020B0604020202020204" pitchFamily="34" charset="0"/>
              </a:defRPr>
            </a:lvl8pPr>
            <a:lvl9pPr marL="3861717" indent="-227160" eaLnBrk="0" fontAlgn="base" hangingPunct="0">
              <a:spcBef>
                <a:spcPct val="0"/>
              </a:spcBef>
              <a:spcAft>
                <a:spcPct val="0"/>
              </a:spcAft>
              <a:defRPr>
                <a:solidFill>
                  <a:schemeClr val="tx1"/>
                </a:solidFill>
                <a:latin typeface="Arial" panose="020B0604020202020204" pitchFamily="34" charset="0"/>
              </a:defRPr>
            </a:lvl9pPr>
          </a:lstStyle>
          <a:p>
            <a:fld id="{6E03CDDC-58A3-48B2-93A5-4F9F79F2803B}" type="slidenum">
              <a:rPr lang="en-US" altLang="en-US" smtClean="0"/>
              <a:pPr/>
              <a:t>20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8548EE9-8113-470D-B55E-0DE2C353DD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DD31F182-41C6-49D3-9D88-42F06A68CF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21BDE813-8BAF-4DB5-8BCB-933FEF27CA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269" indent="-283950">
              <a:defRPr>
                <a:solidFill>
                  <a:schemeClr val="tx1"/>
                </a:solidFill>
                <a:latin typeface="Arial" panose="020B0604020202020204" pitchFamily="34" charset="0"/>
              </a:defRPr>
            </a:lvl2pPr>
            <a:lvl3pPr marL="1135799" indent="-227160">
              <a:defRPr>
                <a:solidFill>
                  <a:schemeClr val="tx1"/>
                </a:solidFill>
                <a:latin typeface="Arial" panose="020B0604020202020204" pitchFamily="34" charset="0"/>
              </a:defRPr>
            </a:lvl3pPr>
            <a:lvl4pPr marL="1590119" indent="-227160">
              <a:defRPr>
                <a:solidFill>
                  <a:schemeClr val="tx1"/>
                </a:solidFill>
                <a:latin typeface="Arial" panose="020B0604020202020204" pitchFamily="34" charset="0"/>
              </a:defRPr>
            </a:lvl4pPr>
            <a:lvl5pPr marL="2044438" indent="-227160">
              <a:defRPr>
                <a:solidFill>
                  <a:schemeClr val="tx1"/>
                </a:solidFill>
                <a:latin typeface="Arial" panose="020B0604020202020204" pitchFamily="34" charset="0"/>
              </a:defRPr>
            </a:lvl5pPr>
            <a:lvl6pPr marL="2498758" indent="-227160" eaLnBrk="0" fontAlgn="base" hangingPunct="0">
              <a:spcBef>
                <a:spcPct val="0"/>
              </a:spcBef>
              <a:spcAft>
                <a:spcPct val="0"/>
              </a:spcAft>
              <a:defRPr>
                <a:solidFill>
                  <a:schemeClr val="tx1"/>
                </a:solidFill>
                <a:latin typeface="Arial" panose="020B0604020202020204" pitchFamily="34" charset="0"/>
              </a:defRPr>
            </a:lvl6pPr>
            <a:lvl7pPr marL="2953078" indent="-227160" eaLnBrk="0" fontAlgn="base" hangingPunct="0">
              <a:spcBef>
                <a:spcPct val="0"/>
              </a:spcBef>
              <a:spcAft>
                <a:spcPct val="0"/>
              </a:spcAft>
              <a:defRPr>
                <a:solidFill>
                  <a:schemeClr val="tx1"/>
                </a:solidFill>
                <a:latin typeface="Arial" panose="020B0604020202020204" pitchFamily="34" charset="0"/>
              </a:defRPr>
            </a:lvl7pPr>
            <a:lvl8pPr marL="3407397" indent="-227160" eaLnBrk="0" fontAlgn="base" hangingPunct="0">
              <a:spcBef>
                <a:spcPct val="0"/>
              </a:spcBef>
              <a:spcAft>
                <a:spcPct val="0"/>
              </a:spcAft>
              <a:defRPr>
                <a:solidFill>
                  <a:schemeClr val="tx1"/>
                </a:solidFill>
                <a:latin typeface="Arial" panose="020B0604020202020204" pitchFamily="34" charset="0"/>
              </a:defRPr>
            </a:lvl8pPr>
            <a:lvl9pPr marL="3861717" indent="-227160" eaLnBrk="0" fontAlgn="base" hangingPunct="0">
              <a:spcBef>
                <a:spcPct val="0"/>
              </a:spcBef>
              <a:spcAft>
                <a:spcPct val="0"/>
              </a:spcAft>
              <a:defRPr>
                <a:solidFill>
                  <a:schemeClr val="tx1"/>
                </a:solidFill>
                <a:latin typeface="Arial" panose="020B0604020202020204" pitchFamily="34" charset="0"/>
              </a:defRPr>
            </a:lvl9pPr>
          </a:lstStyle>
          <a:p>
            <a:fld id="{6E03CDDC-58A3-48B2-93A5-4F9F79F2803B}" type="slidenum">
              <a:rPr lang="en-US" altLang="en-US" smtClean="0"/>
              <a:pPr/>
              <a:t>21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EAB85A0-612D-4C43-8E8E-F0552B8685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7FF6B11A-59F8-4305-939A-024A76AD0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5B327409-9FB0-419B-BA33-57FD87AA22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269" indent="-283950">
              <a:defRPr>
                <a:solidFill>
                  <a:schemeClr val="tx1"/>
                </a:solidFill>
                <a:latin typeface="Arial" panose="020B0604020202020204" pitchFamily="34" charset="0"/>
              </a:defRPr>
            </a:lvl2pPr>
            <a:lvl3pPr marL="1135799" indent="-227160">
              <a:defRPr>
                <a:solidFill>
                  <a:schemeClr val="tx1"/>
                </a:solidFill>
                <a:latin typeface="Arial" panose="020B0604020202020204" pitchFamily="34" charset="0"/>
              </a:defRPr>
            </a:lvl3pPr>
            <a:lvl4pPr marL="1590119" indent="-227160">
              <a:defRPr>
                <a:solidFill>
                  <a:schemeClr val="tx1"/>
                </a:solidFill>
                <a:latin typeface="Arial" panose="020B0604020202020204" pitchFamily="34" charset="0"/>
              </a:defRPr>
            </a:lvl4pPr>
            <a:lvl5pPr marL="2044438" indent="-227160">
              <a:defRPr>
                <a:solidFill>
                  <a:schemeClr val="tx1"/>
                </a:solidFill>
                <a:latin typeface="Arial" panose="020B0604020202020204" pitchFamily="34" charset="0"/>
              </a:defRPr>
            </a:lvl5pPr>
            <a:lvl6pPr marL="2498758" indent="-227160" eaLnBrk="0" fontAlgn="base" hangingPunct="0">
              <a:spcBef>
                <a:spcPct val="0"/>
              </a:spcBef>
              <a:spcAft>
                <a:spcPct val="0"/>
              </a:spcAft>
              <a:defRPr>
                <a:solidFill>
                  <a:schemeClr val="tx1"/>
                </a:solidFill>
                <a:latin typeface="Arial" panose="020B0604020202020204" pitchFamily="34" charset="0"/>
              </a:defRPr>
            </a:lvl6pPr>
            <a:lvl7pPr marL="2953078" indent="-227160" eaLnBrk="0" fontAlgn="base" hangingPunct="0">
              <a:spcBef>
                <a:spcPct val="0"/>
              </a:spcBef>
              <a:spcAft>
                <a:spcPct val="0"/>
              </a:spcAft>
              <a:defRPr>
                <a:solidFill>
                  <a:schemeClr val="tx1"/>
                </a:solidFill>
                <a:latin typeface="Arial" panose="020B0604020202020204" pitchFamily="34" charset="0"/>
              </a:defRPr>
            </a:lvl7pPr>
            <a:lvl8pPr marL="3407397" indent="-227160" eaLnBrk="0" fontAlgn="base" hangingPunct="0">
              <a:spcBef>
                <a:spcPct val="0"/>
              </a:spcBef>
              <a:spcAft>
                <a:spcPct val="0"/>
              </a:spcAft>
              <a:defRPr>
                <a:solidFill>
                  <a:schemeClr val="tx1"/>
                </a:solidFill>
                <a:latin typeface="Arial" panose="020B0604020202020204" pitchFamily="34" charset="0"/>
              </a:defRPr>
            </a:lvl8pPr>
            <a:lvl9pPr marL="3861717" indent="-227160" eaLnBrk="0" fontAlgn="base" hangingPunct="0">
              <a:spcBef>
                <a:spcPct val="0"/>
              </a:spcBef>
              <a:spcAft>
                <a:spcPct val="0"/>
              </a:spcAft>
              <a:defRPr>
                <a:solidFill>
                  <a:schemeClr val="tx1"/>
                </a:solidFill>
                <a:latin typeface="Arial" panose="020B0604020202020204" pitchFamily="34" charset="0"/>
              </a:defRPr>
            </a:lvl9pPr>
          </a:lstStyle>
          <a:p>
            <a:fld id="{30A3A22D-F9B6-482E-89C3-209CF256A11B}" type="slidenum">
              <a:rPr lang="en-US" altLang="en-US" smtClean="0"/>
              <a:pPr/>
              <a:t>22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0DB80FC-88C5-4618-95F4-73F8BE10CA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5C80286-7FF8-492A-BEB0-5E1C2B65AC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C2E3FB6F-08E8-4751-B11D-99B5FEC2A4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269" indent="-283950">
              <a:defRPr>
                <a:solidFill>
                  <a:schemeClr val="tx1"/>
                </a:solidFill>
                <a:latin typeface="Arial" panose="020B0604020202020204" pitchFamily="34" charset="0"/>
              </a:defRPr>
            </a:lvl2pPr>
            <a:lvl3pPr marL="1135799" indent="-227160">
              <a:defRPr>
                <a:solidFill>
                  <a:schemeClr val="tx1"/>
                </a:solidFill>
                <a:latin typeface="Arial" panose="020B0604020202020204" pitchFamily="34" charset="0"/>
              </a:defRPr>
            </a:lvl3pPr>
            <a:lvl4pPr marL="1590119" indent="-227160">
              <a:defRPr>
                <a:solidFill>
                  <a:schemeClr val="tx1"/>
                </a:solidFill>
                <a:latin typeface="Arial" panose="020B0604020202020204" pitchFamily="34" charset="0"/>
              </a:defRPr>
            </a:lvl4pPr>
            <a:lvl5pPr marL="2044438" indent="-227160">
              <a:defRPr>
                <a:solidFill>
                  <a:schemeClr val="tx1"/>
                </a:solidFill>
                <a:latin typeface="Arial" panose="020B0604020202020204" pitchFamily="34" charset="0"/>
              </a:defRPr>
            </a:lvl5pPr>
            <a:lvl6pPr marL="2498758" indent="-227160" eaLnBrk="0" fontAlgn="base" hangingPunct="0">
              <a:spcBef>
                <a:spcPct val="0"/>
              </a:spcBef>
              <a:spcAft>
                <a:spcPct val="0"/>
              </a:spcAft>
              <a:defRPr>
                <a:solidFill>
                  <a:schemeClr val="tx1"/>
                </a:solidFill>
                <a:latin typeface="Arial" panose="020B0604020202020204" pitchFamily="34" charset="0"/>
              </a:defRPr>
            </a:lvl6pPr>
            <a:lvl7pPr marL="2953078" indent="-227160" eaLnBrk="0" fontAlgn="base" hangingPunct="0">
              <a:spcBef>
                <a:spcPct val="0"/>
              </a:spcBef>
              <a:spcAft>
                <a:spcPct val="0"/>
              </a:spcAft>
              <a:defRPr>
                <a:solidFill>
                  <a:schemeClr val="tx1"/>
                </a:solidFill>
                <a:latin typeface="Arial" panose="020B0604020202020204" pitchFamily="34" charset="0"/>
              </a:defRPr>
            </a:lvl7pPr>
            <a:lvl8pPr marL="3407397" indent="-227160" eaLnBrk="0" fontAlgn="base" hangingPunct="0">
              <a:spcBef>
                <a:spcPct val="0"/>
              </a:spcBef>
              <a:spcAft>
                <a:spcPct val="0"/>
              </a:spcAft>
              <a:defRPr>
                <a:solidFill>
                  <a:schemeClr val="tx1"/>
                </a:solidFill>
                <a:latin typeface="Arial" panose="020B0604020202020204" pitchFamily="34" charset="0"/>
              </a:defRPr>
            </a:lvl8pPr>
            <a:lvl9pPr marL="3861717" indent="-227160" eaLnBrk="0" fontAlgn="base" hangingPunct="0">
              <a:spcBef>
                <a:spcPct val="0"/>
              </a:spcBef>
              <a:spcAft>
                <a:spcPct val="0"/>
              </a:spcAft>
              <a:defRPr>
                <a:solidFill>
                  <a:schemeClr val="tx1"/>
                </a:solidFill>
                <a:latin typeface="Arial" panose="020B0604020202020204" pitchFamily="34" charset="0"/>
              </a:defRPr>
            </a:lvl9pPr>
          </a:lstStyle>
          <a:p>
            <a:fld id="{CBA33EF8-E1D7-45F3-9B2C-AFD082C69031}" type="slidenum">
              <a:rPr lang="en-US" altLang="en-US"/>
              <a:pPr/>
              <a:t>23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id="{6FF1902A-EAF2-48D7-912E-FA3F765BCE82}"/>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4D7FB6BC-F702-46A4-B5FF-BF88504990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EA392835-DFAD-4A0A-B072-0D97F52E12EB}"/>
              </a:ext>
            </a:extLst>
          </p:cNvPr>
          <p:cNvSpPr>
            <a:spLocks noGrp="1"/>
          </p:cNvSpPr>
          <p:nvPr>
            <p:ph type="sldNum" sz="quarter" idx="12"/>
          </p:nvPr>
        </p:nvSpPr>
        <p:spPr/>
        <p:txBody>
          <a:bodyPr/>
          <a:lstStyle>
            <a:lvl1pPr>
              <a:defRPr/>
            </a:lvl1pPr>
          </a:lstStyle>
          <a:p>
            <a:fld id="{3E7B8EA3-903E-4E75-A592-3A85413FD197}" type="slidenum">
              <a:rPr lang="en-US" altLang="en-US"/>
              <a:pPr/>
              <a:t>‹#›</a:t>
            </a:fld>
            <a:endParaRPr lang="en-US" altLang="en-US"/>
          </a:p>
        </p:txBody>
      </p:sp>
    </p:spTree>
    <p:extLst>
      <p:ext uri="{BB962C8B-B14F-4D97-AF65-F5344CB8AC3E}">
        <p14:creationId xmlns:p14="http://schemas.microsoft.com/office/powerpoint/2010/main" val="172414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772502D-0749-434F-ABAA-336746579569}"/>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E0C6268C-5E5A-4BD5-B37E-3F752831F0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8C958640-2C06-4067-920F-C3BA96E9F5B3}"/>
              </a:ext>
            </a:extLst>
          </p:cNvPr>
          <p:cNvSpPr>
            <a:spLocks noGrp="1"/>
          </p:cNvSpPr>
          <p:nvPr>
            <p:ph type="sldNum" sz="quarter" idx="12"/>
          </p:nvPr>
        </p:nvSpPr>
        <p:spPr/>
        <p:txBody>
          <a:bodyPr/>
          <a:lstStyle>
            <a:lvl1pPr>
              <a:defRPr/>
            </a:lvl1pPr>
          </a:lstStyle>
          <a:p>
            <a:fld id="{ABE80DCB-6D23-4B19-A979-328BBDD3374F}" type="slidenum">
              <a:rPr lang="en-US" altLang="en-US"/>
              <a:pPr/>
              <a:t>‹#›</a:t>
            </a:fld>
            <a:endParaRPr lang="en-US" altLang="en-US"/>
          </a:p>
        </p:txBody>
      </p:sp>
    </p:spTree>
    <p:extLst>
      <p:ext uri="{BB962C8B-B14F-4D97-AF65-F5344CB8AC3E}">
        <p14:creationId xmlns:p14="http://schemas.microsoft.com/office/powerpoint/2010/main" val="254620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8284765-E091-4703-9D5A-F9587B28C49C}"/>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BEF8A28F-8912-4D1E-BA8D-A09197C228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A973F287-D34A-40A9-8E27-C622F685BB27}"/>
              </a:ext>
            </a:extLst>
          </p:cNvPr>
          <p:cNvSpPr>
            <a:spLocks noGrp="1"/>
          </p:cNvSpPr>
          <p:nvPr>
            <p:ph type="sldNum" sz="quarter" idx="12"/>
          </p:nvPr>
        </p:nvSpPr>
        <p:spPr/>
        <p:txBody>
          <a:bodyPr/>
          <a:lstStyle>
            <a:lvl1pPr>
              <a:defRPr/>
            </a:lvl1pPr>
          </a:lstStyle>
          <a:p>
            <a:fld id="{E91B8C75-9AE8-45D5-A6CF-056910D9BAE4}" type="slidenum">
              <a:rPr lang="en-US" altLang="en-US"/>
              <a:pPr/>
              <a:t>‹#›</a:t>
            </a:fld>
            <a:endParaRPr lang="en-US" altLang="en-US"/>
          </a:p>
        </p:txBody>
      </p:sp>
    </p:spTree>
    <p:extLst>
      <p:ext uri="{BB962C8B-B14F-4D97-AF65-F5344CB8AC3E}">
        <p14:creationId xmlns:p14="http://schemas.microsoft.com/office/powerpoint/2010/main" val="349751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502EFAD-ABF7-41FE-B469-F350D6442EA5}"/>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35947A9E-9E11-4408-8D2B-E9E8AF20ED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C348642-9212-4C39-A3CB-3815A59F3643}"/>
              </a:ext>
            </a:extLst>
          </p:cNvPr>
          <p:cNvSpPr>
            <a:spLocks noGrp="1"/>
          </p:cNvSpPr>
          <p:nvPr>
            <p:ph type="sldNum" sz="quarter" idx="12"/>
          </p:nvPr>
        </p:nvSpPr>
        <p:spPr/>
        <p:txBody>
          <a:bodyPr/>
          <a:lstStyle>
            <a:lvl1pPr>
              <a:defRPr/>
            </a:lvl1pPr>
          </a:lstStyle>
          <a:p>
            <a:fld id="{3F8409C6-F601-4A5C-8C89-A87F78304E2C}" type="slidenum">
              <a:rPr lang="en-US" altLang="en-US"/>
              <a:pPr/>
              <a:t>‹#›</a:t>
            </a:fld>
            <a:endParaRPr lang="en-US" altLang="en-US"/>
          </a:p>
        </p:txBody>
      </p:sp>
    </p:spTree>
    <p:extLst>
      <p:ext uri="{BB962C8B-B14F-4D97-AF65-F5344CB8AC3E}">
        <p14:creationId xmlns:p14="http://schemas.microsoft.com/office/powerpoint/2010/main" val="176310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D08D65E-D021-436A-8EFE-3D334013EA7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81BCF41-F6B3-4952-A92E-33B918FDC7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9A67A6-7D41-490F-BDE3-C24C9CE5ED67}"/>
              </a:ext>
            </a:extLst>
          </p:cNvPr>
          <p:cNvSpPr>
            <a:spLocks noGrp="1"/>
          </p:cNvSpPr>
          <p:nvPr>
            <p:ph type="sldNum" sz="quarter" idx="12"/>
          </p:nvPr>
        </p:nvSpPr>
        <p:spPr/>
        <p:txBody>
          <a:bodyPr/>
          <a:lstStyle>
            <a:lvl1pPr>
              <a:defRPr/>
            </a:lvl1pPr>
          </a:lstStyle>
          <a:p>
            <a:fld id="{D6D0989C-3AF0-40C8-9667-B9C62396040C}" type="slidenum">
              <a:rPr lang="en-US" altLang="en-US"/>
              <a:pPr/>
              <a:t>‹#›</a:t>
            </a:fld>
            <a:endParaRPr lang="en-US" altLang="en-US"/>
          </a:p>
        </p:txBody>
      </p:sp>
    </p:spTree>
    <p:extLst>
      <p:ext uri="{BB962C8B-B14F-4D97-AF65-F5344CB8AC3E}">
        <p14:creationId xmlns:p14="http://schemas.microsoft.com/office/powerpoint/2010/main" val="25916127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411E7717-BB86-4604-9760-257A24DD928C}"/>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BF7F2F29-4AA8-4317-91D3-AF21434084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AD315808-4EAE-410B-ADA6-431E0FDD4A4F}"/>
              </a:ext>
            </a:extLst>
          </p:cNvPr>
          <p:cNvSpPr>
            <a:spLocks noGrp="1"/>
          </p:cNvSpPr>
          <p:nvPr>
            <p:ph type="sldNum" sz="quarter" idx="12"/>
          </p:nvPr>
        </p:nvSpPr>
        <p:spPr/>
        <p:txBody>
          <a:bodyPr/>
          <a:lstStyle>
            <a:lvl1pPr>
              <a:defRPr/>
            </a:lvl1pPr>
          </a:lstStyle>
          <a:p>
            <a:fld id="{098D678C-4EDA-47E7-917F-20E3DEC1D677}" type="slidenum">
              <a:rPr lang="en-US" altLang="en-US"/>
              <a:pPr/>
              <a:t>‹#›</a:t>
            </a:fld>
            <a:endParaRPr lang="en-US" altLang="en-US"/>
          </a:p>
        </p:txBody>
      </p:sp>
    </p:spTree>
    <p:extLst>
      <p:ext uri="{BB962C8B-B14F-4D97-AF65-F5344CB8AC3E}">
        <p14:creationId xmlns:p14="http://schemas.microsoft.com/office/powerpoint/2010/main" val="63411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A2395BB1-C291-4EFC-B4B2-0B7723072879}"/>
              </a:ext>
            </a:extLst>
          </p:cNvPr>
          <p:cNvSpPr>
            <a:spLocks noGrp="1"/>
          </p:cNvSpPr>
          <p:nvPr>
            <p:ph type="dt" sz="half" idx="10"/>
          </p:nvPr>
        </p:nvSpPr>
        <p:spPr/>
        <p:txBody>
          <a:bodyPr/>
          <a:lstStyle>
            <a:lvl1pPr>
              <a:defRPr/>
            </a:lvl1pPr>
          </a:lstStyle>
          <a:p>
            <a:pPr>
              <a:defRPr/>
            </a:pPr>
            <a:endParaRPr lang="en-US"/>
          </a:p>
        </p:txBody>
      </p:sp>
      <p:sp>
        <p:nvSpPr>
          <p:cNvPr id="8" name="Footer Placeholder 2">
            <a:extLst>
              <a:ext uri="{FF2B5EF4-FFF2-40B4-BE49-F238E27FC236}">
                <a16:creationId xmlns:a16="http://schemas.microsoft.com/office/drawing/2014/main" id="{5AD0E2F4-4F27-4835-9BF0-98D6AAF26B4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634E2941-4624-491B-9726-3EAC20564374}"/>
              </a:ext>
            </a:extLst>
          </p:cNvPr>
          <p:cNvSpPr>
            <a:spLocks noGrp="1"/>
          </p:cNvSpPr>
          <p:nvPr>
            <p:ph type="sldNum" sz="quarter" idx="12"/>
          </p:nvPr>
        </p:nvSpPr>
        <p:spPr/>
        <p:txBody>
          <a:bodyPr/>
          <a:lstStyle>
            <a:lvl1pPr>
              <a:defRPr/>
            </a:lvl1pPr>
          </a:lstStyle>
          <a:p>
            <a:fld id="{7502CEC0-C79E-499F-9EB0-27927EA6FFA7}" type="slidenum">
              <a:rPr lang="en-US" altLang="en-US"/>
              <a:pPr/>
              <a:t>‹#›</a:t>
            </a:fld>
            <a:endParaRPr lang="en-US" altLang="en-US"/>
          </a:p>
        </p:txBody>
      </p:sp>
    </p:spTree>
    <p:extLst>
      <p:ext uri="{BB962C8B-B14F-4D97-AF65-F5344CB8AC3E}">
        <p14:creationId xmlns:p14="http://schemas.microsoft.com/office/powerpoint/2010/main" val="385171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21A6E26D-C9F6-497D-91F3-4C4BD7A9BC28}"/>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FC4D72FD-DF88-4B98-A316-C4DEF371072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71BC5D8E-F070-493A-A9C5-1E407AE843BD}"/>
              </a:ext>
            </a:extLst>
          </p:cNvPr>
          <p:cNvSpPr>
            <a:spLocks noGrp="1"/>
          </p:cNvSpPr>
          <p:nvPr>
            <p:ph type="sldNum" sz="quarter" idx="12"/>
          </p:nvPr>
        </p:nvSpPr>
        <p:spPr/>
        <p:txBody>
          <a:bodyPr/>
          <a:lstStyle>
            <a:lvl1pPr>
              <a:defRPr/>
            </a:lvl1pPr>
          </a:lstStyle>
          <a:p>
            <a:fld id="{D2C7BD96-DAC3-430C-988E-F950A3984E7F}" type="slidenum">
              <a:rPr lang="en-US" altLang="en-US"/>
              <a:pPr/>
              <a:t>‹#›</a:t>
            </a:fld>
            <a:endParaRPr lang="en-US" altLang="en-US"/>
          </a:p>
        </p:txBody>
      </p:sp>
    </p:spTree>
    <p:extLst>
      <p:ext uri="{BB962C8B-B14F-4D97-AF65-F5344CB8AC3E}">
        <p14:creationId xmlns:p14="http://schemas.microsoft.com/office/powerpoint/2010/main" val="333730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5BAA7643-FBB3-42CD-9E08-3947F331CCD2}"/>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9BC81D2E-2428-4923-BA37-E99C6EB1F95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18CE5185-BA4A-4370-B6EA-FF2B097F33B5}"/>
              </a:ext>
            </a:extLst>
          </p:cNvPr>
          <p:cNvSpPr>
            <a:spLocks noGrp="1"/>
          </p:cNvSpPr>
          <p:nvPr>
            <p:ph type="sldNum" sz="quarter" idx="12"/>
          </p:nvPr>
        </p:nvSpPr>
        <p:spPr/>
        <p:txBody>
          <a:bodyPr/>
          <a:lstStyle>
            <a:lvl1pPr>
              <a:defRPr/>
            </a:lvl1pPr>
          </a:lstStyle>
          <a:p>
            <a:fld id="{CAEE7370-34AB-443C-A8AA-0394484DE072}" type="slidenum">
              <a:rPr lang="en-US" altLang="en-US"/>
              <a:pPr/>
              <a:t>‹#›</a:t>
            </a:fld>
            <a:endParaRPr lang="en-US" altLang="en-US"/>
          </a:p>
        </p:txBody>
      </p:sp>
    </p:spTree>
    <p:extLst>
      <p:ext uri="{BB962C8B-B14F-4D97-AF65-F5344CB8AC3E}">
        <p14:creationId xmlns:p14="http://schemas.microsoft.com/office/powerpoint/2010/main" val="162465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6AF8EF14-5F63-41A6-B3C6-1196D3F91396}"/>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C04C2C38-11A7-443E-B433-A4747A8A7A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8C9D93C9-9114-4C7C-9950-038EE6F15CEA}"/>
              </a:ext>
            </a:extLst>
          </p:cNvPr>
          <p:cNvSpPr>
            <a:spLocks noGrp="1"/>
          </p:cNvSpPr>
          <p:nvPr>
            <p:ph type="sldNum" sz="quarter" idx="12"/>
          </p:nvPr>
        </p:nvSpPr>
        <p:spPr/>
        <p:txBody>
          <a:bodyPr/>
          <a:lstStyle>
            <a:lvl1pPr>
              <a:defRPr/>
            </a:lvl1pPr>
          </a:lstStyle>
          <a:p>
            <a:fld id="{6FE7739B-E0EC-4F50-8F4B-B433C48A25C1}" type="slidenum">
              <a:rPr lang="en-US" altLang="en-US"/>
              <a:pPr/>
              <a:t>‹#›</a:t>
            </a:fld>
            <a:endParaRPr lang="en-US" altLang="en-US"/>
          </a:p>
        </p:txBody>
      </p:sp>
    </p:spTree>
    <p:extLst>
      <p:ext uri="{BB962C8B-B14F-4D97-AF65-F5344CB8AC3E}">
        <p14:creationId xmlns:p14="http://schemas.microsoft.com/office/powerpoint/2010/main" val="228413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BDFCE92F-0C09-41BB-BAE3-9AD731EB78DC}"/>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60A454F3-3ECC-4A0D-9B25-15ECD2F881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689A3A6B-BFAA-4D93-813E-38FDD187B957}"/>
              </a:ext>
            </a:extLst>
          </p:cNvPr>
          <p:cNvSpPr>
            <a:spLocks noGrp="1"/>
          </p:cNvSpPr>
          <p:nvPr>
            <p:ph type="sldNum" sz="quarter" idx="12"/>
          </p:nvPr>
        </p:nvSpPr>
        <p:spPr/>
        <p:txBody>
          <a:bodyPr/>
          <a:lstStyle>
            <a:lvl1pPr>
              <a:defRPr/>
            </a:lvl1pPr>
          </a:lstStyle>
          <a:p>
            <a:fld id="{1F88FF52-1542-4830-BAA0-BFB1344A1ABB}" type="slidenum">
              <a:rPr lang="en-US" altLang="en-US"/>
              <a:pPr/>
              <a:t>‹#›</a:t>
            </a:fld>
            <a:endParaRPr lang="en-US" altLang="en-US"/>
          </a:p>
        </p:txBody>
      </p:sp>
    </p:spTree>
    <p:extLst>
      <p:ext uri="{BB962C8B-B14F-4D97-AF65-F5344CB8AC3E}">
        <p14:creationId xmlns:p14="http://schemas.microsoft.com/office/powerpoint/2010/main" val="25471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00CE31CF-65B2-4105-BD1C-8495FB503066}"/>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A56C15C8-BCF3-450E-887E-F80962130584}"/>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D8276B10-F908-449B-A0D3-F117BE1D9372}"/>
              </a:ext>
            </a:extLst>
          </p:cNvPr>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endParaRPr lang="en-US"/>
          </a:p>
        </p:txBody>
      </p:sp>
      <p:sp>
        <p:nvSpPr>
          <p:cNvPr id="3" name="Footer Placeholder 2">
            <a:extLst>
              <a:ext uri="{FF2B5EF4-FFF2-40B4-BE49-F238E27FC236}">
                <a16:creationId xmlns:a16="http://schemas.microsoft.com/office/drawing/2014/main" id="{25079DED-B995-4C59-B95E-CAC80C082135}"/>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en-US"/>
          </a:p>
        </p:txBody>
      </p:sp>
      <p:sp>
        <p:nvSpPr>
          <p:cNvPr id="23" name="Slide Number Placeholder 22">
            <a:extLst>
              <a:ext uri="{FF2B5EF4-FFF2-40B4-BE49-F238E27FC236}">
                <a16:creationId xmlns:a16="http://schemas.microsoft.com/office/drawing/2014/main" id="{E9542577-8F46-4C62-B921-AEE0278B93B7}"/>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fld id="{721F9C76-140D-4E29-9481-4DC79E6AE694}"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00" r:id="rId1"/>
    <p:sldLayoutId id="2147483901" r:id="rId2"/>
    <p:sldLayoutId id="2147483910"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th@goodwordsforgrieving.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miemss.crisisresponse@maryland.gov" TargetMode="External"/><Relationship Id="rId2" Type="http://schemas.openxmlformats.org/officeDocument/2006/relationships/hyperlink" Target="http://bit.ly/marylandcovidsuppor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sherrie.noonan@maryland.gov"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CC661E-6011-4AA5-A060-8F520614E928}"/>
              </a:ext>
            </a:extLst>
          </p:cNvPr>
          <p:cNvSpPr>
            <a:spLocks noGrp="1" noChangeArrowheads="1"/>
          </p:cNvSpPr>
          <p:nvPr>
            <p:ph type="ctrTitle"/>
          </p:nvPr>
        </p:nvSpPr>
        <p:spPr>
          <a:xfrm>
            <a:off x="457200" y="1295400"/>
            <a:ext cx="8229600" cy="1447800"/>
          </a:xfrm>
        </p:spPr>
        <p:txBody>
          <a:bodyPr>
            <a:noAutofit/>
          </a:bodyPr>
          <a:lstStyle/>
          <a:p>
            <a:pPr eaLnBrk="1" fontAlgn="auto" hangingPunct="1">
              <a:spcAft>
                <a:spcPts val="0"/>
              </a:spcAft>
              <a:defRPr/>
            </a:pPr>
            <a:r>
              <a:rPr lang="en-US" dirty="0">
                <a:solidFill>
                  <a:schemeClr val="bg1"/>
                </a:solidFill>
              </a:rPr>
              <a:t>Grieving &amp; Mourning</a:t>
            </a:r>
            <a:br>
              <a:rPr lang="en-US" dirty="0">
                <a:solidFill>
                  <a:schemeClr val="bg1"/>
                </a:solidFill>
              </a:rPr>
            </a:br>
            <a:r>
              <a:rPr lang="en-US" dirty="0">
                <a:solidFill>
                  <a:schemeClr val="bg1"/>
                </a:solidFill>
              </a:rPr>
              <a:t>In the Workplace</a:t>
            </a:r>
          </a:p>
        </p:txBody>
      </p:sp>
      <p:sp>
        <p:nvSpPr>
          <p:cNvPr id="3075" name="Rectangle 3">
            <a:extLst>
              <a:ext uri="{FF2B5EF4-FFF2-40B4-BE49-F238E27FC236}">
                <a16:creationId xmlns:a16="http://schemas.microsoft.com/office/drawing/2014/main" id="{C5A73296-5A25-459D-9437-3193F256CCD8}"/>
              </a:ext>
            </a:extLst>
          </p:cNvPr>
          <p:cNvSpPr>
            <a:spLocks noGrp="1" noChangeArrowheads="1"/>
          </p:cNvSpPr>
          <p:nvPr>
            <p:ph type="subTitle" idx="1"/>
          </p:nvPr>
        </p:nvSpPr>
        <p:spPr>
          <a:xfrm>
            <a:off x="2971800" y="4267200"/>
            <a:ext cx="5791200" cy="2362200"/>
          </a:xfrm>
        </p:spPr>
        <p:txBody>
          <a:bodyPr/>
          <a:lstStyle/>
          <a:p>
            <a:pPr eaLnBrk="1" hangingPunct="1">
              <a:defRPr/>
            </a:pPr>
            <a:r>
              <a:rPr lang="en-US" b="1" i="1" dirty="0">
                <a:solidFill>
                  <a:schemeClr val="bg1"/>
                </a:solidFill>
              </a:rPr>
              <a:t>“Grief hurts. Mourning helps.”</a:t>
            </a:r>
          </a:p>
          <a:p>
            <a:pPr eaLnBrk="1" hangingPunct="1">
              <a:defRPr/>
            </a:pPr>
            <a:r>
              <a:rPr lang="en-US" b="1" dirty="0">
                <a:solidFill>
                  <a:schemeClr val="bg1"/>
                </a:solidFill>
              </a:rPr>
              <a:t>Beth L. Hewett, PhD, CT, CEOLS</a:t>
            </a:r>
          </a:p>
          <a:p>
            <a:pPr eaLnBrk="1" fontAlgn="auto" hangingPunct="1">
              <a:spcAft>
                <a:spcPts val="0"/>
              </a:spcAft>
              <a:buClr>
                <a:schemeClr val="tx1">
                  <a:shade val="95000"/>
                </a:schemeClr>
              </a:buClr>
              <a:defRPr/>
            </a:pPr>
            <a:endParaRPr lang="en-US" sz="1800" dirty="0">
              <a:solidFill>
                <a:schemeClr val="bg1"/>
              </a:solidFill>
              <a:hlinkClick r:id="rId3"/>
            </a:endParaRPr>
          </a:p>
          <a:p>
            <a:pPr eaLnBrk="1" fontAlgn="auto" hangingPunct="1">
              <a:spcAft>
                <a:spcPts val="0"/>
              </a:spcAft>
              <a:buClr>
                <a:schemeClr val="tx1">
                  <a:shade val="95000"/>
                </a:schemeClr>
              </a:buClr>
              <a:defRPr/>
            </a:pPr>
            <a:r>
              <a:rPr lang="en-US" sz="1800" dirty="0">
                <a:solidFill>
                  <a:schemeClr val="bg1"/>
                </a:solidFill>
                <a:hlinkClick r:id="rId3"/>
              </a:rPr>
              <a:t>beth@goodwordsforgrieving.com</a:t>
            </a:r>
            <a:endParaRPr lang="en-US" sz="1800" dirty="0">
              <a:solidFill>
                <a:schemeClr val="bg1"/>
              </a:solidFill>
            </a:endParaRPr>
          </a:p>
          <a:p>
            <a:pPr eaLnBrk="1" fontAlgn="auto" hangingPunct="1">
              <a:spcAft>
                <a:spcPts val="0"/>
              </a:spcAft>
              <a:buClr>
                <a:schemeClr val="tx1">
                  <a:shade val="95000"/>
                </a:schemeClr>
              </a:buClr>
              <a:defRPr/>
            </a:pPr>
            <a:r>
              <a:rPr lang="en-US" sz="1800" dirty="0">
                <a:solidFill>
                  <a:schemeClr val="bg1"/>
                </a:solidFill>
              </a:rPr>
              <a:t>443-904-6424</a:t>
            </a:r>
          </a:p>
        </p:txBody>
      </p:sp>
      <p:sp>
        <p:nvSpPr>
          <p:cNvPr id="3076" name="TextBox 6">
            <a:extLst>
              <a:ext uri="{FF2B5EF4-FFF2-40B4-BE49-F238E27FC236}">
                <a16:creationId xmlns:a16="http://schemas.microsoft.com/office/drawing/2014/main" id="{92DDA2BD-8222-4150-8755-5F91F44FBA6F}"/>
              </a:ext>
            </a:extLst>
          </p:cNvPr>
          <p:cNvSpPr txBox="1">
            <a:spLocks noChangeArrowheads="1"/>
          </p:cNvSpPr>
          <p:nvPr/>
        </p:nvSpPr>
        <p:spPr bwMode="auto">
          <a:xfrm>
            <a:off x="533400" y="3457575"/>
            <a:ext cx="2133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solidFill>
                <a:schemeClr val="bg1"/>
              </a:solidFill>
            </a:endParaRPr>
          </a:p>
          <a:p>
            <a:endParaRPr lang="en-US" altLang="en-US" dirty="0">
              <a:solidFill>
                <a:schemeClr val="bg1"/>
              </a:solidFill>
            </a:endParaRPr>
          </a:p>
          <a:p>
            <a:r>
              <a:rPr lang="en-US" altLang="en-US" sz="2800" b="1" i="1" dirty="0">
                <a:solidFill>
                  <a:schemeClr val="bg1"/>
                </a:solidFill>
              </a:rPr>
              <a:t>Good Words for Grieving</a:t>
            </a:r>
            <a:endParaRPr lang="en-US" altLang="en-US" dirty="0"/>
          </a:p>
          <a:p>
            <a:endParaRPr lang="en-US" altLang="en-US" dirty="0"/>
          </a:p>
        </p:txBody>
      </p:sp>
      <p:pic>
        <p:nvPicPr>
          <p:cNvPr id="3" name="Picture 2">
            <a:extLst>
              <a:ext uri="{FF2B5EF4-FFF2-40B4-BE49-F238E27FC236}">
                <a16:creationId xmlns:a16="http://schemas.microsoft.com/office/drawing/2014/main" id="{EE5EA585-F083-4348-BB50-BACAB2D2F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3276600"/>
            <a:ext cx="800000" cy="660317"/>
          </a:xfrm>
          <a:prstGeom prst="rect">
            <a:avLst/>
          </a:prstGeom>
        </p:spPr>
      </p:pic>
      <p:pic>
        <p:nvPicPr>
          <p:cNvPr id="5" name="Picture 4">
            <a:extLst>
              <a:ext uri="{FF2B5EF4-FFF2-40B4-BE49-F238E27FC236}">
                <a16:creationId xmlns:a16="http://schemas.microsoft.com/office/drawing/2014/main" id="{828D88A2-93D5-4868-B416-8C6665C79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5701912"/>
            <a:ext cx="800000" cy="660317"/>
          </a:xfrm>
          <a:prstGeom prst="rect">
            <a:avLst/>
          </a:prstGeom>
        </p:spPr>
      </p:pic>
      <p:pic>
        <p:nvPicPr>
          <p:cNvPr id="7" name="Picture 6">
            <a:extLst>
              <a:ext uri="{FF2B5EF4-FFF2-40B4-BE49-F238E27FC236}">
                <a16:creationId xmlns:a16="http://schemas.microsoft.com/office/drawing/2014/main" id="{082F3331-69BC-4CB8-9727-075DFBFA8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533400"/>
            <a:ext cx="800000" cy="6603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73FA58D-3B92-40F7-B11B-2CB5A73A581D}"/>
              </a:ext>
            </a:extLst>
          </p:cNvPr>
          <p:cNvSpPr>
            <a:spLocks noGrp="1" noChangeArrowheads="1"/>
          </p:cNvSpPr>
          <p:nvPr>
            <p:ph type="title"/>
          </p:nvPr>
        </p:nvSpPr>
        <p:spPr>
          <a:xfrm>
            <a:off x="457200" y="22654"/>
            <a:ext cx="8229600" cy="1272746"/>
          </a:xfrm>
        </p:spPr>
        <p:txBody>
          <a:bodyPr>
            <a:noAutofit/>
          </a:bodyPr>
          <a:lstStyle/>
          <a:p>
            <a:pPr eaLnBrk="1" fontAlgn="auto" hangingPunct="1">
              <a:spcAft>
                <a:spcPts val="0"/>
              </a:spcAft>
              <a:defRPr/>
            </a:pPr>
            <a:r>
              <a:rPr lang="en-US" sz="4800" dirty="0">
                <a:solidFill>
                  <a:schemeClr val="bg1"/>
                </a:solidFill>
              </a:rPr>
              <a:t>Needs of Mourning</a:t>
            </a:r>
          </a:p>
        </p:txBody>
      </p:sp>
      <p:sp>
        <p:nvSpPr>
          <p:cNvPr id="6147" name="Content Placeholder 2">
            <a:extLst>
              <a:ext uri="{FF2B5EF4-FFF2-40B4-BE49-F238E27FC236}">
                <a16:creationId xmlns:a16="http://schemas.microsoft.com/office/drawing/2014/main" id="{4F291C91-1A18-49F5-98FC-613CFA19D839}"/>
              </a:ext>
            </a:extLst>
          </p:cNvPr>
          <p:cNvSpPr>
            <a:spLocks noGrp="1"/>
          </p:cNvSpPr>
          <p:nvPr>
            <p:ph idx="1"/>
          </p:nvPr>
        </p:nvSpPr>
        <p:spPr>
          <a:xfrm>
            <a:off x="457200" y="1447800"/>
            <a:ext cx="8229600" cy="5181600"/>
          </a:xfrm>
        </p:spPr>
        <p:txBody>
          <a:bodyPr/>
          <a:lstStyle/>
          <a:p>
            <a:pPr marL="136525" indent="0" eaLnBrk="1" hangingPunct="1">
              <a:buNone/>
            </a:pPr>
            <a:r>
              <a:rPr lang="en-US" altLang="en-US" sz="3600" dirty="0">
                <a:solidFill>
                  <a:schemeClr val="bg1"/>
                </a:solidFill>
              </a:rPr>
              <a:t>Accept the realities of the death/loss.</a:t>
            </a:r>
          </a:p>
          <a:p>
            <a:pPr marL="136525" indent="0" eaLnBrk="1" hangingPunct="1">
              <a:buNone/>
            </a:pPr>
            <a:r>
              <a:rPr lang="en-US" altLang="en-US" sz="3600" dirty="0">
                <a:solidFill>
                  <a:schemeClr val="bg1"/>
                </a:solidFill>
              </a:rPr>
              <a:t>Let yourself feel the pain of the loss.</a:t>
            </a:r>
          </a:p>
          <a:p>
            <a:pPr marL="136525" indent="0" eaLnBrk="1" hangingPunct="1">
              <a:buNone/>
            </a:pPr>
            <a:r>
              <a:rPr lang="en-US" altLang="en-US" sz="3600" dirty="0">
                <a:solidFill>
                  <a:schemeClr val="bg1"/>
                </a:solidFill>
              </a:rPr>
              <a:t>Remember the person who died.</a:t>
            </a:r>
          </a:p>
          <a:p>
            <a:pPr marL="136525" indent="0" eaLnBrk="1" hangingPunct="1">
              <a:buNone/>
            </a:pPr>
            <a:r>
              <a:rPr lang="en-US" altLang="en-US" sz="3600" dirty="0">
                <a:solidFill>
                  <a:schemeClr val="bg1"/>
                </a:solidFill>
              </a:rPr>
              <a:t>Develop a new self-identity.</a:t>
            </a:r>
          </a:p>
          <a:p>
            <a:pPr marL="136525" indent="0" eaLnBrk="1" hangingPunct="1">
              <a:buNone/>
            </a:pPr>
            <a:r>
              <a:rPr lang="en-US" altLang="en-US" sz="3600" dirty="0">
                <a:solidFill>
                  <a:schemeClr val="bg1"/>
                </a:solidFill>
              </a:rPr>
              <a:t>Find meaning inside you.</a:t>
            </a:r>
          </a:p>
          <a:p>
            <a:pPr marL="136525" indent="0" eaLnBrk="1" hangingPunct="1">
              <a:buNone/>
            </a:pPr>
            <a:r>
              <a:rPr lang="en-US" altLang="en-US" sz="3600" dirty="0">
                <a:solidFill>
                  <a:schemeClr val="bg1"/>
                </a:solidFill>
              </a:rPr>
              <a:t>Attend to your spiritual needs.</a:t>
            </a:r>
          </a:p>
          <a:p>
            <a:pPr marL="136525" indent="0" eaLnBrk="1" hangingPunct="1">
              <a:buNone/>
            </a:pPr>
            <a:r>
              <a:rPr lang="en-US" altLang="en-US" sz="3600" dirty="0">
                <a:solidFill>
                  <a:schemeClr val="bg1"/>
                </a:solidFill>
              </a:rPr>
              <a:t>Stay connected with others.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74F1-640B-4F3B-B6EF-C52DDC42C0FB}"/>
              </a:ext>
            </a:extLst>
          </p:cNvPr>
          <p:cNvSpPr>
            <a:spLocks noGrp="1"/>
          </p:cNvSpPr>
          <p:nvPr>
            <p:ph type="ctrTitle"/>
          </p:nvPr>
        </p:nvSpPr>
        <p:spPr>
          <a:xfrm>
            <a:off x="457200" y="1905000"/>
            <a:ext cx="8229600" cy="2057400"/>
          </a:xfrm>
        </p:spPr>
        <p:txBody>
          <a:bodyPr/>
          <a:lstStyle/>
          <a:p>
            <a:pPr>
              <a:defRPr/>
            </a:pPr>
            <a:r>
              <a:rPr lang="en-US" dirty="0">
                <a:solidFill>
                  <a:schemeClr val="bg1"/>
                </a:solidFill>
              </a:rPr>
              <a:t>Some things to remember about grief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50A1-068C-46F0-9462-B426B33E62F2}"/>
              </a:ext>
            </a:extLst>
          </p:cNvPr>
          <p:cNvSpPr>
            <a:spLocks noGrp="1"/>
          </p:cNvSpPr>
          <p:nvPr>
            <p:ph type="title"/>
          </p:nvPr>
        </p:nvSpPr>
        <p:spPr>
          <a:xfrm>
            <a:off x="444843" y="76200"/>
            <a:ext cx="8229600" cy="838200"/>
          </a:xfrm>
        </p:spPr>
        <p:txBody>
          <a:bodyPr>
            <a:normAutofit/>
          </a:bodyPr>
          <a:lstStyle/>
          <a:p>
            <a:pPr>
              <a:defRPr/>
            </a:pPr>
            <a:r>
              <a:rPr lang="en-US" altLang="en-US" sz="4800" dirty="0">
                <a:solidFill>
                  <a:schemeClr val="bg1"/>
                </a:solidFill>
              </a:rPr>
              <a:t>Sankofa Living</a:t>
            </a:r>
          </a:p>
        </p:txBody>
      </p:sp>
      <p:sp>
        <p:nvSpPr>
          <p:cNvPr id="17411" name="Content Placeholder 2">
            <a:extLst>
              <a:ext uri="{FF2B5EF4-FFF2-40B4-BE49-F238E27FC236}">
                <a16:creationId xmlns:a16="http://schemas.microsoft.com/office/drawing/2014/main" id="{290991B4-C0C6-481F-9D93-80458E6E523D}"/>
              </a:ext>
            </a:extLst>
          </p:cNvPr>
          <p:cNvSpPr>
            <a:spLocks noGrp="1"/>
          </p:cNvSpPr>
          <p:nvPr>
            <p:ph idx="1"/>
          </p:nvPr>
        </p:nvSpPr>
        <p:spPr>
          <a:xfrm>
            <a:off x="457200" y="914400"/>
            <a:ext cx="8229600" cy="5867400"/>
          </a:xfrm>
        </p:spPr>
        <p:txBody>
          <a:bodyPr/>
          <a:lstStyle/>
          <a:p>
            <a:pPr marL="136525" indent="0" algn="ctr">
              <a:buFont typeface="Wingdings 2" panose="05020102010507070707" pitchFamily="18" charset="2"/>
              <a:buNone/>
              <a:defRPr/>
            </a:pPr>
            <a:r>
              <a:rPr lang="en-US" altLang="en-US" sz="3600" dirty="0">
                <a:solidFill>
                  <a:schemeClr val="bg1"/>
                </a:solidFill>
              </a:rPr>
              <a:t>We can take from the past what we need for the future. </a:t>
            </a:r>
          </a:p>
          <a:p>
            <a:pPr marL="136525" indent="0" algn="r">
              <a:buFont typeface="Wingdings 2" panose="05020102010507070707" pitchFamily="18" charset="2"/>
              <a:buNone/>
              <a:defRPr/>
            </a:pPr>
            <a:endParaRPr lang="en-US" altLang="en-US" sz="4000" dirty="0">
              <a:solidFill>
                <a:schemeClr val="bg1"/>
              </a:solidFill>
            </a:endParaRPr>
          </a:p>
          <a:p>
            <a:pPr marL="136525" indent="0" algn="r">
              <a:buFont typeface="Wingdings 2" panose="05020102010507070707" pitchFamily="18" charset="2"/>
              <a:buNone/>
              <a:defRPr/>
            </a:pPr>
            <a:r>
              <a:rPr lang="en-US" altLang="en-US" sz="4000" dirty="0">
                <a:solidFill>
                  <a:schemeClr val="bg1"/>
                </a:solidFill>
              </a:rPr>
              <a:t>Remember</a:t>
            </a:r>
          </a:p>
          <a:p>
            <a:pPr marL="136525" indent="0" algn="r">
              <a:buFont typeface="Wingdings 2" panose="05020102010507070707" pitchFamily="18" charset="2"/>
              <a:buNone/>
              <a:defRPr/>
            </a:pPr>
            <a:r>
              <a:rPr lang="en-US" altLang="en-US" sz="4000" dirty="0">
                <a:solidFill>
                  <a:schemeClr val="bg1"/>
                </a:solidFill>
              </a:rPr>
              <a:t>Get information</a:t>
            </a:r>
          </a:p>
          <a:p>
            <a:pPr marL="136525" indent="0" algn="r">
              <a:buFont typeface="Wingdings 2" panose="05020102010507070707" pitchFamily="18" charset="2"/>
              <a:buNone/>
              <a:defRPr/>
            </a:pPr>
            <a:r>
              <a:rPr lang="en-US" altLang="en-US" sz="4000" dirty="0">
                <a:solidFill>
                  <a:schemeClr val="bg1"/>
                </a:solidFill>
              </a:rPr>
              <a:t>Integrate</a:t>
            </a:r>
          </a:p>
          <a:p>
            <a:pPr marL="136525" indent="0" algn="r">
              <a:buFont typeface="Wingdings 2" panose="05020102010507070707" pitchFamily="18" charset="2"/>
              <a:buNone/>
              <a:defRPr/>
            </a:pPr>
            <a:endParaRPr lang="en-US" altLang="en-US" sz="4000" dirty="0">
              <a:solidFill>
                <a:schemeClr val="bg1"/>
              </a:solidFill>
            </a:endParaRPr>
          </a:p>
          <a:p>
            <a:pPr marL="136525" indent="0" algn="r">
              <a:buFont typeface="Wingdings 2" panose="05020102010507070707" pitchFamily="18" charset="2"/>
              <a:buNone/>
              <a:defRPr/>
            </a:pPr>
            <a:r>
              <a:rPr lang="en-US" altLang="en-US" sz="4000" dirty="0">
                <a:solidFill>
                  <a:schemeClr val="bg1"/>
                </a:solidFill>
              </a:rPr>
              <a:t>Akan: </a:t>
            </a:r>
            <a:r>
              <a:rPr lang="en-US" altLang="en-US" sz="4000" i="1" dirty="0">
                <a:solidFill>
                  <a:schemeClr val="bg1"/>
                </a:solidFill>
              </a:rPr>
              <a:t>Go back &amp; fetch it!</a:t>
            </a:r>
          </a:p>
          <a:p>
            <a:pPr>
              <a:defRPr/>
            </a:pPr>
            <a:endParaRPr lang="en-US" altLang="en-US" dirty="0">
              <a:solidFill>
                <a:schemeClr val="bg1"/>
              </a:solidFill>
            </a:endParaRPr>
          </a:p>
          <a:p>
            <a:pPr>
              <a:defRPr/>
            </a:pPr>
            <a:endParaRPr lang="en-US" altLang="en-US" dirty="0">
              <a:solidFill>
                <a:schemeClr val="bg1"/>
              </a:solidFill>
            </a:endParaRPr>
          </a:p>
          <a:p>
            <a:pPr>
              <a:defRPr/>
            </a:pPr>
            <a:endParaRPr lang="en-US" altLang="en-US" dirty="0">
              <a:solidFill>
                <a:schemeClr val="bg1"/>
              </a:solidFill>
            </a:endParaRPr>
          </a:p>
          <a:p>
            <a:pPr>
              <a:defRPr/>
            </a:pPr>
            <a:endParaRPr lang="en-US" altLang="en-US" dirty="0">
              <a:solidFill>
                <a:schemeClr val="bg1"/>
              </a:solidFill>
            </a:endParaRPr>
          </a:p>
          <a:p>
            <a:pPr>
              <a:defRPr/>
            </a:pPr>
            <a:endParaRPr lang="en-US" altLang="en-US" dirty="0">
              <a:solidFill>
                <a:schemeClr val="bg1"/>
              </a:solidFill>
            </a:endParaRPr>
          </a:p>
          <a:p>
            <a:pPr marL="136525" indent="0">
              <a:buFont typeface="Wingdings 2" panose="05020102010507070707" pitchFamily="18" charset="2"/>
              <a:buNone/>
              <a:defRPr/>
            </a:pPr>
            <a:endParaRPr lang="en-US" altLang="en-US" dirty="0">
              <a:solidFill>
                <a:schemeClr val="bg1"/>
              </a:solidFill>
            </a:endParaRPr>
          </a:p>
        </p:txBody>
      </p:sp>
      <p:pic>
        <p:nvPicPr>
          <p:cNvPr id="32772" name="Picture 2">
            <a:extLst>
              <a:ext uri="{FF2B5EF4-FFF2-40B4-BE49-F238E27FC236}">
                <a16:creationId xmlns:a16="http://schemas.microsoft.com/office/drawing/2014/main" id="{CE45C510-25D4-48C9-9C15-62842508A7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70088"/>
            <a:ext cx="23622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0B55-CE35-44DD-B291-A97DA6177177}"/>
              </a:ext>
            </a:extLst>
          </p:cNvPr>
          <p:cNvSpPr>
            <a:spLocks noGrp="1"/>
          </p:cNvSpPr>
          <p:nvPr>
            <p:ph type="title"/>
          </p:nvPr>
        </p:nvSpPr>
        <p:spPr>
          <a:xfrm>
            <a:off x="533400" y="1600200"/>
            <a:ext cx="8229600" cy="2362200"/>
          </a:xfrm>
        </p:spPr>
        <p:txBody>
          <a:bodyPr>
            <a:noAutofit/>
          </a:bodyPr>
          <a:lstStyle/>
          <a:p>
            <a:pPr>
              <a:defRPr/>
            </a:pPr>
            <a:r>
              <a:rPr lang="en-US" sz="5400" dirty="0">
                <a:solidFill>
                  <a:schemeClr val="bg1"/>
                </a:solidFill>
              </a:rPr>
              <a:t>Everyone Has a </a:t>
            </a:r>
            <a:br>
              <a:rPr lang="en-US" sz="5400" dirty="0">
                <a:solidFill>
                  <a:schemeClr val="bg1"/>
                </a:solidFill>
              </a:rPr>
            </a:br>
            <a:r>
              <a:rPr lang="en-US" sz="5400" dirty="0">
                <a:solidFill>
                  <a:schemeClr val="bg1"/>
                </a:solidFill>
              </a:rPr>
              <a:t>Light Within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72EFF559-046F-4443-8F56-D0858BFC77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8075" y="125413"/>
            <a:ext cx="4387850"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a:extLst>
              <a:ext uri="{FF2B5EF4-FFF2-40B4-BE49-F238E27FC236}">
                <a16:creationId xmlns:a16="http://schemas.microsoft.com/office/drawing/2014/main" id="{20B0826F-D58A-4EF3-8AEB-E3FB7175E1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8013" y="304800"/>
            <a:ext cx="53879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a:extLst>
              <a:ext uri="{FF2B5EF4-FFF2-40B4-BE49-F238E27FC236}">
                <a16:creationId xmlns:a16="http://schemas.microsoft.com/office/drawing/2014/main" id="{FC5EB7B1-AC78-4C41-B742-C1096348A0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609600"/>
            <a:ext cx="66071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B6A1FA5A-B012-446F-B3B3-EA7EFFB147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533400"/>
            <a:ext cx="4876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6FA7-037F-4923-885F-238772B3B503}"/>
              </a:ext>
            </a:extLst>
          </p:cNvPr>
          <p:cNvSpPr>
            <a:spLocks noGrp="1"/>
          </p:cNvSpPr>
          <p:nvPr>
            <p:ph type="title"/>
          </p:nvPr>
        </p:nvSpPr>
        <p:spPr>
          <a:xfrm>
            <a:off x="457200" y="685800"/>
            <a:ext cx="8229600" cy="1143000"/>
          </a:xfrm>
        </p:spPr>
        <p:txBody>
          <a:bodyPr>
            <a:noAutofit/>
          </a:bodyPr>
          <a:lstStyle/>
          <a:p>
            <a:pPr eaLnBrk="1" fontAlgn="auto" hangingPunct="1">
              <a:spcAft>
                <a:spcPts val="0"/>
              </a:spcAft>
              <a:defRPr/>
            </a:pPr>
            <a:r>
              <a:rPr lang="en-US" sz="4800" dirty="0">
                <a:solidFill>
                  <a:schemeClr val="bg1"/>
                </a:solidFill>
              </a:rPr>
              <a:t>Set an Intention to Heal</a:t>
            </a:r>
          </a:p>
        </p:txBody>
      </p:sp>
      <p:pic>
        <p:nvPicPr>
          <p:cNvPr id="39939" name="Content Placeholder 3">
            <a:extLst>
              <a:ext uri="{FF2B5EF4-FFF2-40B4-BE49-F238E27FC236}">
                <a16:creationId xmlns:a16="http://schemas.microsoft.com/office/drawing/2014/main" id="{80740EA0-A8E8-4343-96D9-2BDF7750780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4775" y="2057400"/>
            <a:ext cx="6394450" cy="42513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CC7F57D8-E3B9-411D-B4B9-886C082BA1B0}"/>
              </a:ext>
            </a:extLst>
          </p:cNvPr>
          <p:cNvSpPr>
            <a:spLocks noGrp="1"/>
          </p:cNvSpPr>
          <p:nvPr>
            <p:ph idx="1"/>
          </p:nvPr>
        </p:nvSpPr>
        <p:spPr>
          <a:xfrm>
            <a:off x="457200" y="1752600"/>
            <a:ext cx="8229600" cy="4708525"/>
          </a:xfrm>
        </p:spPr>
        <p:txBody>
          <a:bodyPr/>
          <a:lstStyle/>
          <a:p>
            <a:pPr marL="136525" indent="0">
              <a:buNone/>
            </a:pPr>
            <a:endParaRPr lang="en-US" altLang="en-US" sz="3600" dirty="0">
              <a:solidFill>
                <a:schemeClr val="bg1"/>
              </a:solidFill>
            </a:endParaRPr>
          </a:p>
          <a:p>
            <a:pPr marL="136525" indent="0">
              <a:buNone/>
            </a:pPr>
            <a:r>
              <a:rPr lang="en-US" altLang="en-US" sz="3600" dirty="0">
                <a:solidFill>
                  <a:schemeClr val="bg1"/>
                </a:solidFill>
              </a:rPr>
              <a:t>Bereaved people have a high need to be understood, but a low capacity to be understanding.</a:t>
            </a:r>
          </a:p>
          <a:p>
            <a:pPr marL="136525" indent="0">
              <a:buNone/>
            </a:pPr>
            <a:endParaRPr lang="en-US" altLang="en-US" sz="3600" dirty="0">
              <a:solidFill>
                <a:schemeClr val="bg1"/>
              </a:solidFill>
            </a:endParaRPr>
          </a:p>
          <a:p>
            <a:pPr marL="365760" indent="-457200">
              <a:buNone/>
            </a:pPr>
            <a:r>
              <a:rPr lang="en-US" altLang="en-US" sz="3600" dirty="0">
                <a:solidFill>
                  <a:schemeClr val="bg1"/>
                </a:solidFill>
              </a:rPr>
              <a:t>Therefore, workplace </a:t>
            </a:r>
          </a:p>
          <a:p>
            <a:pPr marL="365760" indent="-457200">
              <a:buNone/>
            </a:pPr>
            <a:r>
              <a:rPr lang="en-US" altLang="en-US" sz="3600" dirty="0">
                <a:solidFill>
                  <a:schemeClr val="bg1"/>
                </a:solidFill>
              </a:rPr>
              <a:t>(&amp; home) problems abound.</a:t>
            </a:r>
          </a:p>
        </p:txBody>
      </p:sp>
      <p:sp>
        <p:nvSpPr>
          <p:cNvPr id="4" name="Title 3">
            <a:extLst>
              <a:ext uri="{FF2B5EF4-FFF2-40B4-BE49-F238E27FC236}">
                <a16:creationId xmlns:a16="http://schemas.microsoft.com/office/drawing/2014/main" id="{F09C0B9D-5595-472F-B893-F2A67A69454A}"/>
              </a:ext>
            </a:extLst>
          </p:cNvPr>
          <p:cNvSpPr>
            <a:spLocks noGrp="1"/>
          </p:cNvSpPr>
          <p:nvPr>
            <p:ph type="title"/>
          </p:nvPr>
        </p:nvSpPr>
        <p:spPr/>
        <p:txBody>
          <a:bodyPr>
            <a:noAutofit/>
          </a:bodyPr>
          <a:lstStyle/>
          <a:p>
            <a:pPr>
              <a:defRPr/>
            </a:pPr>
            <a:r>
              <a:rPr lang="en-US" sz="4800" dirty="0">
                <a:solidFill>
                  <a:schemeClr val="bg1"/>
                </a:solidFill>
              </a:rPr>
              <a:t>Emotional Pressure Cooker</a:t>
            </a:r>
          </a:p>
        </p:txBody>
      </p:sp>
      <p:pic>
        <p:nvPicPr>
          <p:cNvPr id="41988" name="Picture 3" descr="C:\users\Beth\Local Settings\Temporary Internet Files\Content.IE5\XJLIXKBZ\MC900282252[1].wmf">
            <a:extLst>
              <a:ext uri="{FF2B5EF4-FFF2-40B4-BE49-F238E27FC236}">
                <a16:creationId xmlns:a16="http://schemas.microsoft.com/office/drawing/2014/main" id="{29256B6E-EA76-48B8-831F-666D58F1B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671887"/>
            <a:ext cx="31718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0C18-3BC7-4EB0-9BE9-38CE348C4C9B}"/>
              </a:ext>
            </a:extLst>
          </p:cNvPr>
          <p:cNvSpPr>
            <a:spLocks noGrp="1"/>
          </p:cNvSpPr>
          <p:nvPr>
            <p:ph type="title"/>
          </p:nvPr>
        </p:nvSpPr>
        <p:spPr>
          <a:xfrm>
            <a:off x="457200" y="152400"/>
            <a:ext cx="8229600" cy="1143000"/>
          </a:xfrm>
        </p:spPr>
        <p:txBody>
          <a:bodyPr>
            <a:normAutofit/>
          </a:bodyPr>
          <a:lstStyle/>
          <a:p>
            <a:r>
              <a:rPr lang="en-US" sz="4800" dirty="0">
                <a:solidFill>
                  <a:schemeClr val="bg1"/>
                </a:solidFill>
              </a:rPr>
              <a:t>Objectives</a:t>
            </a:r>
          </a:p>
        </p:txBody>
      </p:sp>
      <p:sp>
        <p:nvSpPr>
          <p:cNvPr id="3" name="Content Placeholder 2">
            <a:extLst>
              <a:ext uri="{FF2B5EF4-FFF2-40B4-BE49-F238E27FC236}">
                <a16:creationId xmlns:a16="http://schemas.microsoft.com/office/drawing/2014/main" id="{13E6CBCD-4653-49D0-B1B9-C5FFF4DA606D}"/>
              </a:ext>
            </a:extLst>
          </p:cNvPr>
          <p:cNvSpPr>
            <a:spLocks noGrp="1"/>
          </p:cNvSpPr>
          <p:nvPr>
            <p:ph idx="1"/>
          </p:nvPr>
        </p:nvSpPr>
        <p:spPr/>
        <p:txBody>
          <a:bodyPr/>
          <a:lstStyle/>
          <a:p>
            <a:pPr marL="136525" indent="0">
              <a:buNone/>
            </a:pPr>
            <a:r>
              <a:rPr lang="en-US" dirty="0">
                <a:solidFill>
                  <a:schemeClr val="bg1"/>
                </a:solidFill>
              </a:rPr>
              <a:t>Wearing several hats (your own experiences AND coworker, supervisor, health care giver to patients, clients, and residents):</a:t>
            </a:r>
          </a:p>
          <a:p>
            <a:pPr marL="136525" indent="0">
              <a:buNone/>
            </a:pPr>
            <a:endParaRPr lang="en-US" dirty="0">
              <a:solidFill>
                <a:schemeClr val="bg1"/>
              </a:solidFill>
            </a:endParaRPr>
          </a:p>
          <a:p>
            <a:pPr marL="136525" indent="0">
              <a:buNone/>
            </a:pPr>
            <a:r>
              <a:rPr lang="en-US" dirty="0">
                <a:solidFill>
                  <a:schemeClr val="bg1"/>
                </a:solidFill>
              </a:rPr>
              <a:t>1. Learn how grief and mourning differ.</a:t>
            </a:r>
          </a:p>
          <a:p>
            <a:pPr marL="136525" indent="0">
              <a:buNone/>
            </a:pPr>
            <a:r>
              <a:rPr lang="en-US" dirty="0">
                <a:solidFill>
                  <a:schemeClr val="bg1"/>
                </a:solidFill>
              </a:rPr>
              <a:t>2. Consider who and what people grieve in the workplace.</a:t>
            </a:r>
          </a:p>
          <a:p>
            <a:pPr marL="136525" indent="0">
              <a:buNone/>
            </a:pPr>
            <a:r>
              <a:rPr lang="en-US" dirty="0">
                <a:solidFill>
                  <a:schemeClr val="bg1"/>
                </a:solidFill>
              </a:rPr>
              <a:t>3. Connect these to your own health care setting.</a:t>
            </a:r>
          </a:p>
          <a:p>
            <a:pPr marL="136525" indent="0">
              <a:buNone/>
            </a:pPr>
            <a:r>
              <a:rPr lang="en-US" dirty="0">
                <a:solidFill>
                  <a:schemeClr val="bg1"/>
                </a:solidFill>
              </a:rPr>
              <a:t>4. Put something new into practice.</a:t>
            </a:r>
          </a:p>
        </p:txBody>
      </p:sp>
    </p:spTree>
    <p:extLst>
      <p:ext uri="{BB962C8B-B14F-4D97-AF65-F5344CB8AC3E}">
        <p14:creationId xmlns:p14="http://schemas.microsoft.com/office/powerpoint/2010/main" val="3534457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89DC-387A-4835-9346-1AA64CD29479}"/>
              </a:ext>
            </a:extLst>
          </p:cNvPr>
          <p:cNvSpPr>
            <a:spLocks noGrp="1"/>
          </p:cNvSpPr>
          <p:nvPr>
            <p:ph type="title"/>
          </p:nvPr>
        </p:nvSpPr>
        <p:spPr>
          <a:xfrm>
            <a:off x="457200" y="76200"/>
            <a:ext cx="8229600" cy="1143000"/>
          </a:xfrm>
        </p:spPr>
        <p:txBody>
          <a:bodyPr>
            <a:noAutofit/>
          </a:bodyPr>
          <a:lstStyle/>
          <a:p>
            <a:pPr>
              <a:defRPr/>
            </a:pPr>
            <a:r>
              <a:rPr lang="en-US" sz="4400" dirty="0">
                <a:solidFill>
                  <a:schemeClr val="bg1"/>
                </a:solidFill>
              </a:rPr>
              <a:t>Healing Grief through Mourning</a:t>
            </a:r>
          </a:p>
        </p:txBody>
      </p:sp>
      <p:sp>
        <p:nvSpPr>
          <p:cNvPr id="46083" name="Content Placeholder 2">
            <a:extLst>
              <a:ext uri="{FF2B5EF4-FFF2-40B4-BE49-F238E27FC236}">
                <a16:creationId xmlns:a16="http://schemas.microsoft.com/office/drawing/2014/main" id="{50BD611B-C295-4F2F-9D02-C110430C7FB8}"/>
              </a:ext>
            </a:extLst>
          </p:cNvPr>
          <p:cNvSpPr>
            <a:spLocks noGrp="1"/>
          </p:cNvSpPr>
          <p:nvPr>
            <p:ph idx="1"/>
          </p:nvPr>
        </p:nvSpPr>
        <p:spPr>
          <a:xfrm>
            <a:off x="304800" y="1600200"/>
            <a:ext cx="8763000" cy="5257800"/>
          </a:xfrm>
        </p:spPr>
        <p:txBody>
          <a:bodyPr/>
          <a:lstStyle/>
          <a:p>
            <a:pPr marL="136525" indent="0">
              <a:buNone/>
            </a:pPr>
            <a:r>
              <a:rPr lang="en-US" altLang="en-US" b="1" dirty="0">
                <a:solidFill>
                  <a:schemeClr val="bg1"/>
                </a:solidFill>
              </a:rPr>
              <a:t>Talking and listening with</a:t>
            </a:r>
          </a:p>
          <a:p>
            <a:pPr lvl="1"/>
            <a:r>
              <a:rPr lang="en-US" altLang="en-US" sz="2800" dirty="0">
                <a:solidFill>
                  <a:schemeClr val="bg1"/>
                </a:solidFill>
              </a:rPr>
              <a:t>Loved ones and friends</a:t>
            </a:r>
          </a:p>
          <a:p>
            <a:pPr lvl="1"/>
            <a:r>
              <a:rPr lang="en-US" altLang="en-US" sz="2800" dirty="0">
                <a:solidFill>
                  <a:schemeClr val="bg1"/>
                </a:solidFill>
              </a:rPr>
              <a:t>Grief groups</a:t>
            </a:r>
          </a:p>
          <a:p>
            <a:pPr lvl="1"/>
            <a:r>
              <a:rPr lang="en-US" altLang="en-US" sz="2800" dirty="0">
                <a:solidFill>
                  <a:schemeClr val="bg1"/>
                </a:solidFill>
              </a:rPr>
              <a:t>Grief coach or counselor</a:t>
            </a:r>
          </a:p>
          <a:p>
            <a:pPr marL="365760" indent="-457200">
              <a:buNone/>
            </a:pPr>
            <a:r>
              <a:rPr lang="en-US" altLang="en-US" b="1" dirty="0">
                <a:solidFill>
                  <a:schemeClr val="bg1"/>
                </a:solidFill>
              </a:rPr>
              <a:t>Mourning activities </a:t>
            </a:r>
            <a:r>
              <a:rPr lang="en-US" altLang="en-US" dirty="0">
                <a:solidFill>
                  <a:schemeClr val="bg1"/>
                </a:solidFill>
              </a:rPr>
              <a:t>(see </a:t>
            </a:r>
            <a:r>
              <a:rPr lang="en-US" altLang="en-US" i="1" dirty="0">
                <a:solidFill>
                  <a:schemeClr val="bg1"/>
                </a:solidFill>
              </a:rPr>
              <a:t>More Good Words</a:t>
            </a:r>
            <a:r>
              <a:rPr lang="en-US" altLang="en-US" dirty="0">
                <a:solidFill>
                  <a:schemeClr val="bg1"/>
                </a:solidFill>
              </a:rPr>
              <a:t> &amp; </a:t>
            </a:r>
            <a:r>
              <a:rPr lang="en-US" altLang="en-US" i="1" dirty="0">
                <a:solidFill>
                  <a:schemeClr val="bg1"/>
                </a:solidFill>
              </a:rPr>
              <a:t>Supporting a Grieving Workforce</a:t>
            </a:r>
            <a:r>
              <a:rPr lang="en-US" altLang="en-US" dirty="0">
                <a:solidFill>
                  <a:schemeClr val="bg1"/>
                </a:solidFill>
              </a:rPr>
              <a:t>)</a:t>
            </a:r>
          </a:p>
          <a:p>
            <a:pPr lvl="1"/>
            <a:r>
              <a:rPr lang="en-US" altLang="en-US" sz="2800" dirty="0">
                <a:solidFill>
                  <a:schemeClr val="bg1"/>
                </a:solidFill>
              </a:rPr>
              <a:t>Funerals &amp; Memorials</a:t>
            </a:r>
          </a:p>
          <a:p>
            <a:pPr lvl="1"/>
            <a:r>
              <a:rPr lang="en-US" altLang="en-US" sz="2800" dirty="0">
                <a:solidFill>
                  <a:schemeClr val="bg1"/>
                </a:solidFill>
              </a:rPr>
              <a:t>Honoring what is past</a:t>
            </a:r>
          </a:p>
          <a:p>
            <a:pPr lvl="1"/>
            <a:r>
              <a:rPr lang="en-US" altLang="en-US" sz="2800" dirty="0">
                <a:solidFill>
                  <a:schemeClr val="bg1"/>
                </a:solidFill>
              </a:rPr>
              <a:t>Speaking the deceased’s name</a:t>
            </a:r>
          </a:p>
          <a:p>
            <a:pPr lvl="1"/>
            <a:r>
              <a:rPr lang="en-US" altLang="en-US" sz="2800" dirty="0">
                <a:solidFill>
                  <a:schemeClr val="bg1"/>
                </a:solidFill>
              </a:rPr>
              <a:t>Writing, drawing, planting, creating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89DC-387A-4835-9346-1AA64CD29479}"/>
              </a:ext>
            </a:extLst>
          </p:cNvPr>
          <p:cNvSpPr>
            <a:spLocks noGrp="1"/>
          </p:cNvSpPr>
          <p:nvPr>
            <p:ph type="title"/>
          </p:nvPr>
        </p:nvSpPr>
        <p:spPr>
          <a:xfrm>
            <a:off x="457200" y="76200"/>
            <a:ext cx="8229600" cy="1143000"/>
          </a:xfrm>
        </p:spPr>
        <p:txBody>
          <a:bodyPr>
            <a:noAutofit/>
          </a:bodyPr>
          <a:lstStyle/>
          <a:p>
            <a:pPr>
              <a:defRPr/>
            </a:pPr>
            <a:r>
              <a:rPr lang="en-US" sz="4800" dirty="0">
                <a:solidFill>
                  <a:schemeClr val="bg1"/>
                </a:solidFill>
              </a:rPr>
              <a:t>Healing Grief through Mourning</a:t>
            </a:r>
          </a:p>
        </p:txBody>
      </p:sp>
      <p:sp>
        <p:nvSpPr>
          <p:cNvPr id="46083" name="Content Placeholder 2">
            <a:extLst>
              <a:ext uri="{FF2B5EF4-FFF2-40B4-BE49-F238E27FC236}">
                <a16:creationId xmlns:a16="http://schemas.microsoft.com/office/drawing/2014/main" id="{50BD611B-C295-4F2F-9D02-C110430C7FB8}"/>
              </a:ext>
            </a:extLst>
          </p:cNvPr>
          <p:cNvSpPr>
            <a:spLocks noGrp="1"/>
          </p:cNvSpPr>
          <p:nvPr>
            <p:ph idx="1"/>
          </p:nvPr>
        </p:nvSpPr>
        <p:spPr>
          <a:xfrm>
            <a:off x="304800" y="1447800"/>
            <a:ext cx="8763000" cy="5105400"/>
          </a:xfrm>
        </p:spPr>
        <p:txBody>
          <a:bodyPr/>
          <a:lstStyle/>
          <a:p>
            <a:pPr marL="365760" indent="-457200">
              <a:buNone/>
            </a:pPr>
            <a:r>
              <a:rPr lang="en-US" altLang="en-US" sz="3600" dirty="0">
                <a:solidFill>
                  <a:schemeClr val="bg1"/>
                </a:solidFill>
              </a:rPr>
              <a:t>Living the Sankofa</a:t>
            </a:r>
          </a:p>
          <a:p>
            <a:pPr marL="365760" indent="-457200">
              <a:buNone/>
            </a:pPr>
            <a:r>
              <a:rPr lang="en-US" altLang="en-US" sz="3600" dirty="0">
                <a:solidFill>
                  <a:schemeClr val="bg1"/>
                </a:solidFill>
              </a:rPr>
              <a:t>Finding humor where we can</a:t>
            </a:r>
          </a:p>
          <a:p>
            <a:pPr marL="365760" indent="-457200">
              <a:buNone/>
            </a:pPr>
            <a:r>
              <a:rPr lang="en-US" altLang="en-US" sz="3600" dirty="0">
                <a:solidFill>
                  <a:schemeClr val="bg1"/>
                </a:solidFill>
              </a:rPr>
              <a:t>Feeling and expressing emotions as they arise</a:t>
            </a:r>
          </a:p>
          <a:p>
            <a:pPr marL="365760" indent="-457200">
              <a:buNone/>
            </a:pPr>
            <a:r>
              <a:rPr lang="en-US" altLang="en-US" sz="3600" dirty="0">
                <a:solidFill>
                  <a:schemeClr val="bg1"/>
                </a:solidFill>
              </a:rPr>
              <a:t>Good self care</a:t>
            </a:r>
          </a:p>
          <a:p>
            <a:pPr marL="365760" indent="-457200">
              <a:buNone/>
            </a:pPr>
            <a:r>
              <a:rPr lang="en-US" altLang="en-US" sz="3600" dirty="0">
                <a:solidFill>
                  <a:schemeClr val="bg1"/>
                </a:solidFill>
              </a:rPr>
              <a:t>Hugging (when/if safe)</a:t>
            </a:r>
          </a:p>
          <a:p>
            <a:pPr marL="365760" indent="-457200">
              <a:buNone/>
            </a:pPr>
            <a:r>
              <a:rPr lang="en-US" altLang="en-US" sz="3600" dirty="0">
                <a:solidFill>
                  <a:schemeClr val="bg1"/>
                </a:solidFill>
              </a:rPr>
              <a:t>Knowing we’re not crazy</a:t>
            </a:r>
          </a:p>
          <a:p>
            <a:pPr marL="365760" indent="-457200">
              <a:buNone/>
            </a:pPr>
            <a:r>
              <a:rPr lang="en-US" altLang="en-US" sz="3600" dirty="0">
                <a:solidFill>
                  <a:schemeClr val="bg1"/>
                </a:solidFill>
              </a:rPr>
              <a:t>Having hope</a:t>
            </a:r>
          </a:p>
          <a:p>
            <a:endParaRPr lang="en-US" alt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35B6-C812-4F1D-A2F9-0B20C4A07BBA}"/>
              </a:ext>
            </a:extLst>
          </p:cNvPr>
          <p:cNvSpPr>
            <a:spLocks noGrp="1"/>
          </p:cNvSpPr>
          <p:nvPr>
            <p:ph type="title"/>
          </p:nvPr>
        </p:nvSpPr>
        <p:spPr/>
        <p:txBody>
          <a:bodyPr/>
          <a:lstStyle/>
          <a:p>
            <a:pPr>
              <a:defRPr/>
            </a:pPr>
            <a:r>
              <a:rPr lang="en-US" sz="4800" dirty="0">
                <a:solidFill>
                  <a:schemeClr val="bg1"/>
                </a:solidFill>
              </a:rPr>
              <a:t>What Is Hope?</a:t>
            </a:r>
            <a:endParaRPr lang="en-US" sz="4800" dirty="0"/>
          </a:p>
        </p:txBody>
      </p:sp>
      <p:sp>
        <p:nvSpPr>
          <p:cNvPr id="48131" name="Content Placeholder 2">
            <a:extLst>
              <a:ext uri="{FF2B5EF4-FFF2-40B4-BE49-F238E27FC236}">
                <a16:creationId xmlns:a16="http://schemas.microsoft.com/office/drawing/2014/main" id="{2BF071D6-2F84-4637-966D-DA638C215C69}"/>
              </a:ext>
            </a:extLst>
          </p:cNvPr>
          <p:cNvSpPr>
            <a:spLocks noGrp="1"/>
          </p:cNvSpPr>
          <p:nvPr>
            <p:ph idx="1"/>
          </p:nvPr>
        </p:nvSpPr>
        <p:spPr/>
        <p:txBody>
          <a:bodyPr/>
          <a:lstStyle/>
          <a:p>
            <a:pPr marL="136525" indent="0">
              <a:buFont typeface="Wingdings 2" panose="05020102010507070707" pitchFamily="18" charset="2"/>
              <a:buNone/>
            </a:pPr>
            <a:r>
              <a:rPr lang="en-US" altLang="en-US" sz="4800" b="1" dirty="0">
                <a:solidFill>
                  <a:schemeClr val="bg1"/>
                </a:solidFill>
              </a:rPr>
              <a:t>P</a:t>
            </a:r>
            <a:r>
              <a:rPr lang="en-US" altLang="en-US" sz="4800" dirty="0">
                <a:solidFill>
                  <a:schemeClr val="bg1"/>
                </a:solidFill>
              </a:rPr>
              <a:t>ossibility</a:t>
            </a:r>
          </a:p>
          <a:p>
            <a:pPr marL="136525" indent="0">
              <a:buFont typeface="Wingdings 2" panose="05020102010507070707" pitchFamily="18" charset="2"/>
              <a:buNone/>
            </a:pPr>
            <a:r>
              <a:rPr lang="en-US" altLang="en-US" sz="4800" dirty="0">
                <a:solidFill>
                  <a:schemeClr val="bg1"/>
                </a:solidFill>
              </a:rPr>
              <a:t>&amp;</a:t>
            </a:r>
          </a:p>
          <a:p>
            <a:pPr marL="136525" indent="0">
              <a:buFont typeface="Wingdings 2" panose="05020102010507070707" pitchFamily="18" charset="2"/>
              <a:buNone/>
            </a:pPr>
            <a:r>
              <a:rPr lang="en-US" altLang="en-US" sz="4800" b="1" dirty="0">
                <a:solidFill>
                  <a:schemeClr val="bg1"/>
                </a:solidFill>
              </a:rPr>
              <a:t>Courageous </a:t>
            </a:r>
          </a:p>
          <a:p>
            <a:pPr marL="136525" indent="0">
              <a:buFont typeface="Wingdings 2" panose="05020102010507070707" pitchFamily="18" charset="2"/>
              <a:buNone/>
            </a:pPr>
            <a:r>
              <a:rPr lang="en-US" altLang="en-US" sz="4800" b="1" dirty="0">
                <a:solidFill>
                  <a:schemeClr val="bg1"/>
                </a:solidFill>
              </a:rPr>
              <a:t>partnerships to </a:t>
            </a:r>
          </a:p>
          <a:p>
            <a:pPr marL="136525" indent="0">
              <a:buFont typeface="Wingdings 2" panose="05020102010507070707" pitchFamily="18" charset="2"/>
              <a:buNone/>
            </a:pPr>
            <a:r>
              <a:rPr lang="en-US" altLang="en-US" sz="4800" b="1" dirty="0">
                <a:solidFill>
                  <a:schemeClr val="bg1"/>
                </a:solidFill>
              </a:rPr>
              <a:t>create change</a:t>
            </a:r>
            <a:endParaRPr lang="en-US" altLang="en-US" sz="4800" dirty="0">
              <a:solidFill>
                <a:schemeClr val="bg1"/>
              </a:solidFill>
            </a:endParaRPr>
          </a:p>
        </p:txBody>
      </p:sp>
      <p:pic>
        <p:nvPicPr>
          <p:cNvPr id="48132" name="Picture 3" descr="C:\users\Beth\Local Settings\Temporary Internet Files\Content.IE5\DW173AJ2\MP900448490[1].jpg">
            <a:extLst>
              <a:ext uri="{FF2B5EF4-FFF2-40B4-BE49-F238E27FC236}">
                <a16:creationId xmlns:a16="http://schemas.microsoft.com/office/drawing/2014/main" id="{EB45BA74-2AEF-4072-B7E1-7FEF5D43E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36725"/>
            <a:ext cx="304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B397AF-04B4-4DF3-8591-3DAD0314D0FF}"/>
              </a:ext>
            </a:extLst>
          </p:cNvPr>
          <p:cNvSpPr>
            <a:spLocks noGrp="1"/>
          </p:cNvSpPr>
          <p:nvPr>
            <p:ph type="ctrTitle"/>
          </p:nvPr>
        </p:nvSpPr>
        <p:spPr>
          <a:xfrm>
            <a:off x="422030" y="1371600"/>
            <a:ext cx="8229600" cy="3048000"/>
          </a:xfrm>
        </p:spPr>
        <p:txBody>
          <a:bodyPr>
            <a:noAutofit/>
          </a:bodyPr>
          <a:lstStyle/>
          <a:p>
            <a:pPr>
              <a:defRPr/>
            </a:pPr>
            <a:r>
              <a:rPr lang="en-US" sz="6000" dirty="0">
                <a:solidFill>
                  <a:schemeClr val="bg1"/>
                </a:solidFill>
              </a:rPr>
              <a:t>well-mourned Grief </a:t>
            </a:r>
            <a:br>
              <a:rPr lang="en-US" sz="6000" dirty="0">
                <a:solidFill>
                  <a:schemeClr val="bg1"/>
                </a:solidFill>
              </a:rPr>
            </a:br>
            <a:r>
              <a:rPr lang="en-US" sz="6000" dirty="0">
                <a:solidFill>
                  <a:schemeClr val="bg1"/>
                </a:solidFill>
              </a:rPr>
              <a:t>softens over time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EFDA47-01FA-432C-8E74-C50CAE52310A}"/>
              </a:ext>
            </a:extLst>
          </p:cNvPr>
          <p:cNvSpPr>
            <a:spLocks noGrp="1"/>
          </p:cNvSpPr>
          <p:nvPr>
            <p:ph type="ctrTitle"/>
          </p:nvPr>
        </p:nvSpPr>
        <p:spPr>
          <a:xfrm>
            <a:off x="381000" y="304800"/>
            <a:ext cx="8229600" cy="1524000"/>
          </a:xfrm>
        </p:spPr>
        <p:txBody>
          <a:bodyPr/>
          <a:lstStyle/>
          <a:p>
            <a:pPr>
              <a:defRPr/>
            </a:pPr>
            <a:r>
              <a:rPr lang="en-US" dirty="0">
                <a:solidFill>
                  <a:schemeClr val="bg1"/>
                </a:solidFill>
              </a:rPr>
              <a:t>Facilitating Mourning in the workplace</a:t>
            </a:r>
          </a:p>
        </p:txBody>
      </p:sp>
      <p:sp>
        <p:nvSpPr>
          <p:cNvPr id="15363" name="Subtitle 4">
            <a:extLst>
              <a:ext uri="{FF2B5EF4-FFF2-40B4-BE49-F238E27FC236}">
                <a16:creationId xmlns:a16="http://schemas.microsoft.com/office/drawing/2014/main" id="{4AB58A8C-61A8-45A9-8179-E6C69A83E243}"/>
              </a:ext>
            </a:extLst>
          </p:cNvPr>
          <p:cNvSpPr>
            <a:spLocks noGrp="1"/>
          </p:cNvSpPr>
          <p:nvPr>
            <p:ph type="subTitle" idx="1"/>
          </p:nvPr>
        </p:nvSpPr>
        <p:spPr>
          <a:xfrm>
            <a:off x="762000" y="2514600"/>
            <a:ext cx="7620000" cy="3810000"/>
          </a:xfrm>
        </p:spPr>
        <p:txBody>
          <a:bodyPr/>
          <a:lstStyle/>
          <a:p>
            <a:pPr algn="l"/>
            <a:endParaRPr lang="en-US" altLang="en-US" sz="3600" dirty="0">
              <a:solidFill>
                <a:schemeClr val="bg1"/>
              </a:solidFill>
            </a:endParaRPr>
          </a:p>
          <a:p>
            <a:pPr algn="l"/>
            <a:r>
              <a:rPr lang="en-US" altLang="en-US" sz="4000" dirty="0">
                <a:solidFill>
                  <a:schemeClr val="bg1"/>
                </a:solidFill>
              </a:rPr>
              <a:t>What new concept have you learned about mourning that has an immediate use within your workplace?</a:t>
            </a:r>
          </a:p>
        </p:txBody>
      </p:sp>
      <p:pic>
        <p:nvPicPr>
          <p:cNvPr id="3" name="Picture 2">
            <a:extLst>
              <a:ext uri="{FF2B5EF4-FFF2-40B4-BE49-F238E27FC236}">
                <a16:creationId xmlns:a16="http://schemas.microsoft.com/office/drawing/2014/main" id="{0CBBDD0B-4C2A-4A2A-B199-9050BBC13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5562600"/>
            <a:ext cx="800000" cy="66031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ACB3CD-C571-4F6F-B256-6981BD02A358}"/>
              </a:ext>
            </a:extLst>
          </p:cNvPr>
          <p:cNvSpPr>
            <a:spLocks noGrp="1"/>
          </p:cNvSpPr>
          <p:nvPr>
            <p:ph idx="1"/>
          </p:nvPr>
        </p:nvSpPr>
        <p:spPr>
          <a:xfrm>
            <a:off x="457200" y="381000"/>
            <a:ext cx="8229600" cy="6172200"/>
          </a:xfrm>
        </p:spPr>
        <p:txBody>
          <a:bodyPr/>
          <a:lstStyle/>
          <a:p>
            <a:pPr marL="0" marR="0" algn="ctr">
              <a:lnSpc>
                <a:spcPct val="115000"/>
              </a:lnSpc>
              <a:spcBef>
                <a:spcPts val="0"/>
              </a:spcBef>
              <a:spcAft>
                <a:spcPts val="1000"/>
              </a:spcAft>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FREE &amp; CONFIDENTIAL MENTAL HEALTH SUPPORT FOR MARYLAND LONG-TERM HEALTH CARE EMPLOYEES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Maryland COVID-19 Crisis Support Program</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Free mental health services include: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663575" lvl="1" indent="-342900">
              <a:buFont typeface="Symbol" panose="05050102010706020507" pitchFamily="18" charset="2"/>
              <a:buChar char=""/>
            </a:pPr>
            <a:r>
              <a:rPr lang="en-US" sz="1600" b="1" dirty="0">
                <a:solidFill>
                  <a:schemeClr val="bg1"/>
                </a:solidFill>
                <a:effectLst/>
                <a:ea typeface="Times New Roman" panose="02020603050405020304" pitchFamily="18" charset="0"/>
                <a:cs typeface="Times New Roman" panose="02020603050405020304" pitchFamily="18" charset="0"/>
              </a:rPr>
              <a:t>Individual Counseling </a:t>
            </a:r>
            <a:endParaRPr lang="en-US" sz="1600" dirty="0">
              <a:solidFill>
                <a:schemeClr val="bg1"/>
              </a:solidFill>
              <a:effectLst/>
              <a:ea typeface="Times New Roman" panose="02020603050405020304" pitchFamily="18" charset="0"/>
            </a:endParaRPr>
          </a:p>
          <a:p>
            <a:pPr marL="663575" lvl="1" indent="-342900">
              <a:buFont typeface="Symbol" panose="05050102010706020507" pitchFamily="18" charset="2"/>
              <a:buChar char=""/>
            </a:pPr>
            <a:r>
              <a:rPr lang="en-US" sz="1600" b="1" dirty="0">
                <a:solidFill>
                  <a:schemeClr val="bg1"/>
                </a:solidFill>
                <a:effectLst/>
                <a:ea typeface="Times New Roman" panose="02020603050405020304" pitchFamily="18" charset="0"/>
                <a:cs typeface="Times New Roman" panose="02020603050405020304" pitchFamily="18" charset="0"/>
              </a:rPr>
              <a:t>Self-care / Stress Management Education </a:t>
            </a:r>
            <a:endParaRPr lang="en-US" sz="1600" dirty="0">
              <a:solidFill>
                <a:schemeClr val="bg1"/>
              </a:solidFill>
              <a:effectLst/>
              <a:ea typeface="Times New Roman" panose="02020603050405020304" pitchFamily="18" charset="0"/>
            </a:endParaRPr>
          </a:p>
          <a:p>
            <a:pPr marL="663575" lvl="1" indent="-342900">
              <a:buFont typeface="Symbol" panose="05050102010706020507" pitchFamily="18" charset="2"/>
              <a:buChar char=""/>
            </a:pPr>
            <a:r>
              <a:rPr lang="en-US" sz="1600" b="1" dirty="0">
                <a:solidFill>
                  <a:schemeClr val="bg1"/>
                </a:solidFill>
                <a:effectLst/>
                <a:ea typeface="Times New Roman" panose="02020603050405020304" pitchFamily="18" charset="0"/>
                <a:cs typeface="Times New Roman" panose="02020603050405020304" pitchFamily="18" charset="0"/>
              </a:rPr>
              <a:t>Management Consultation for sustaining employee wellbeing  </a:t>
            </a:r>
            <a:endParaRPr lang="en-US" sz="1600" dirty="0">
              <a:solidFill>
                <a:schemeClr val="bg1"/>
              </a:solidFill>
              <a:effectLst/>
              <a:ea typeface="Times New Roman" panose="02020603050405020304" pitchFamily="18" charset="0"/>
            </a:endParaRPr>
          </a:p>
          <a:p>
            <a:pPr marL="663575" lvl="1" indent="-342900">
              <a:buFont typeface="Symbol" panose="05050102010706020507" pitchFamily="18" charset="2"/>
              <a:buChar char=""/>
            </a:pPr>
            <a:r>
              <a:rPr lang="en-US" sz="1600" b="1" dirty="0">
                <a:solidFill>
                  <a:schemeClr val="bg1"/>
                </a:solidFill>
                <a:effectLst/>
                <a:ea typeface="Times New Roman" panose="02020603050405020304" pitchFamily="18" charset="0"/>
                <a:cs typeface="Times New Roman" panose="02020603050405020304" pitchFamily="18" charset="0"/>
              </a:rPr>
              <a:t>Group Support for specific workgroups /shifts </a:t>
            </a:r>
            <a:endParaRPr lang="en-US" sz="1600" dirty="0">
              <a:solidFill>
                <a:schemeClr val="bg1"/>
              </a:solidFill>
              <a:effectLst/>
              <a:ea typeface="Times New Roman" panose="02020603050405020304" pitchFamily="18" charset="0"/>
            </a:endParaRPr>
          </a:p>
          <a:p>
            <a:pPr marL="663575" lvl="1" indent="-342900">
              <a:buFont typeface="Symbol" panose="05050102010706020507" pitchFamily="18" charset="2"/>
              <a:buChar char=""/>
            </a:pPr>
            <a:r>
              <a:rPr lang="en-US" sz="1600" b="1" dirty="0">
                <a:solidFill>
                  <a:schemeClr val="bg1"/>
                </a:solidFill>
                <a:effectLst/>
                <a:ea typeface="Times New Roman" panose="02020603050405020304" pitchFamily="18" charset="0"/>
                <a:cs typeface="Times New Roman" panose="02020603050405020304" pitchFamily="18" charset="0"/>
              </a:rPr>
              <a:t>Critical Incident Debriefings for specific traumatic events  </a:t>
            </a:r>
            <a:endParaRPr lang="en-US" sz="1600" dirty="0">
              <a:solidFill>
                <a:schemeClr val="bg1"/>
              </a:solidFill>
              <a:effectLst/>
              <a:ea typeface="Times New Roman" panose="02020603050405020304" pitchFamily="18" charset="0"/>
            </a:endParaRPr>
          </a:p>
          <a:p>
            <a:pPr marL="663575" lvl="1" indent="-342900">
              <a:buFont typeface="Symbol" panose="05050102010706020507" pitchFamily="18" charset="2"/>
              <a:buChar char=""/>
            </a:pPr>
            <a:r>
              <a:rPr lang="en-US" sz="1600" b="1" dirty="0">
                <a:solidFill>
                  <a:schemeClr val="bg1"/>
                </a:solidFill>
                <a:effectLst/>
                <a:ea typeface="Times New Roman" panose="02020603050405020304" pitchFamily="18" charset="0"/>
                <a:cs typeface="Times New Roman" panose="02020603050405020304" pitchFamily="18" charset="0"/>
              </a:rPr>
              <a:t>Wellness / Stress Management facilitated discussions for all employees</a:t>
            </a:r>
            <a:endParaRPr lang="en-US" sz="1600" dirty="0">
              <a:solidFill>
                <a:schemeClr val="bg1"/>
              </a:solidFill>
              <a:effectLst/>
              <a:ea typeface="Times New Roman" panose="02020603050405020304" pitchFamily="18" charset="0"/>
            </a:endParaRPr>
          </a:p>
          <a:p>
            <a:pPr marL="663575" lvl="1" indent="-342900">
              <a:buFont typeface="Symbol" panose="05050102010706020507" pitchFamily="18" charset="2"/>
              <a:buChar char=""/>
            </a:pPr>
            <a:r>
              <a:rPr lang="en-US" sz="1600" b="1" dirty="0">
                <a:solidFill>
                  <a:schemeClr val="bg1"/>
                </a:solidFill>
                <a:effectLst/>
                <a:ea typeface="Times New Roman" panose="02020603050405020304" pitchFamily="18" charset="0"/>
                <a:cs typeface="Times New Roman" panose="02020603050405020304" pitchFamily="18" charset="0"/>
              </a:rPr>
              <a:t> Bereavement Coaching </a:t>
            </a:r>
            <a:endParaRPr lang="en-US" sz="1600" dirty="0">
              <a:solidFill>
                <a:schemeClr val="bg1"/>
              </a:solidFill>
              <a:effectLst/>
              <a:ea typeface="Times New Roman" panose="02020603050405020304" pitchFamily="18" charset="0"/>
            </a:endParaRPr>
          </a:p>
          <a:p>
            <a:pPr marL="0" marR="0" indent="0">
              <a:lnSpc>
                <a:spcPct val="115000"/>
              </a:lnSpc>
              <a:spcBef>
                <a:spcPts val="0"/>
              </a:spcBef>
              <a:spcAft>
                <a:spcPts val="1000"/>
              </a:spcAft>
              <a:buNone/>
            </a:pP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1000"/>
              </a:spcAft>
              <a:buNone/>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Get Help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1000"/>
              </a:spcAft>
              <a:buNone/>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receive mental health services for yourself or your organization visit:</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410082"/>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bit.ly/</a:t>
            </a:r>
            <a:r>
              <a:rPr lang="en-US" sz="1800" u="sng"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marylandcovidsupport</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ctr">
              <a:lnSpc>
                <a:spcPct val="115000"/>
              </a:lnSpc>
              <a:spcBef>
                <a:spcPts val="0"/>
              </a:spcBef>
              <a:spcAft>
                <a:spcPts val="1000"/>
              </a:spcAft>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you have an urgent request, please contact MIEMSS at 1-800-648-3001. </a:t>
            </a:r>
          </a:p>
          <a:p>
            <a:pPr marL="0" marR="0" indent="0" algn="ctr">
              <a:lnSpc>
                <a:spcPct val="115000"/>
              </a:lnSpc>
              <a:spcBef>
                <a:spcPts val="0"/>
              </a:spcBef>
              <a:spcAft>
                <a:spcPts val="1000"/>
              </a:spcAft>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general inquiries email </a:t>
            </a: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miemss.crisisresponse@maryland.gov</a:t>
            </a: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dirty="0">
              <a:solidFill>
                <a:schemeClr val="bg1"/>
              </a:solidFill>
            </a:endParaRPr>
          </a:p>
        </p:txBody>
      </p:sp>
    </p:spTree>
    <p:extLst>
      <p:ext uri="{BB962C8B-B14F-4D97-AF65-F5344CB8AC3E}">
        <p14:creationId xmlns:p14="http://schemas.microsoft.com/office/powerpoint/2010/main" val="2300052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8633-A2B5-4AE5-AEC3-3E7EFAD52B08}"/>
              </a:ext>
            </a:extLst>
          </p:cNvPr>
          <p:cNvSpPr>
            <a:spLocks noGrp="1"/>
          </p:cNvSpPr>
          <p:nvPr>
            <p:ph type="title"/>
          </p:nvPr>
        </p:nvSpPr>
        <p:spPr>
          <a:xfrm>
            <a:off x="457200" y="76200"/>
            <a:ext cx="8229600" cy="838200"/>
          </a:xfrm>
        </p:spPr>
        <p:txBody>
          <a:bodyPr>
            <a:normAutofit/>
          </a:bodyPr>
          <a:lstStyle/>
          <a:p>
            <a:r>
              <a:rPr lang="en-US" sz="4800" dirty="0">
                <a:solidFill>
                  <a:schemeClr val="bg1"/>
                </a:solidFill>
              </a:rPr>
              <a:t>Bibliography</a:t>
            </a:r>
          </a:p>
        </p:txBody>
      </p:sp>
      <p:sp>
        <p:nvSpPr>
          <p:cNvPr id="3" name="Content Placeholder 2">
            <a:extLst>
              <a:ext uri="{FF2B5EF4-FFF2-40B4-BE49-F238E27FC236}">
                <a16:creationId xmlns:a16="http://schemas.microsoft.com/office/drawing/2014/main" id="{06FEA15D-3256-4B78-A1F4-E13E43F223E8}"/>
              </a:ext>
            </a:extLst>
          </p:cNvPr>
          <p:cNvSpPr>
            <a:spLocks noGrp="1"/>
          </p:cNvSpPr>
          <p:nvPr>
            <p:ph idx="1"/>
          </p:nvPr>
        </p:nvSpPr>
        <p:spPr>
          <a:xfrm>
            <a:off x="457200" y="914400"/>
            <a:ext cx="8229600" cy="5638800"/>
          </a:xfrm>
        </p:spPr>
        <p:txBody>
          <a:bodyPr/>
          <a:lstStyle/>
          <a:p>
            <a:pPr marL="0" indent="457200">
              <a:spcBef>
                <a:spcPts val="0"/>
              </a:spcBef>
              <a:spcAft>
                <a:spcPts val="0"/>
              </a:spcAft>
              <a:buNone/>
            </a:pPr>
            <a:r>
              <a:rPr lang="en-US" sz="1500" dirty="0">
                <a:solidFill>
                  <a:schemeClr val="bg1"/>
                </a:solidFill>
                <a:effectLst/>
                <a:ea typeface="MS Mincho" panose="02020609040205080304" pitchFamily="49" charset="-128"/>
                <a:cs typeface="Times New Roman" panose="02020603050405020304" pitchFamily="18" charset="0"/>
              </a:rPr>
              <a:t>Cacciatore, J. (2017). </a:t>
            </a:r>
            <a:r>
              <a:rPr lang="en-US" sz="1500" i="1" dirty="0">
                <a:solidFill>
                  <a:schemeClr val="bg1"/>
                </a:solidFill>
                <a:effectLst/>
                <a:ea typeface="MS Mincho" panose="02020609040205080304" pitchFamily="49" charset="-128"/>
                <a:cs typeface="Times New Roman" panose="02020603050405020304" pitchFamily="18" charset="0"/>
              </a:rPr>
              <a:t>Bearing the unbearable: Love, loss, and the heartbreaking path of grief.</a:t>
            </a:r>
            <a:r>
              <a:rPr lang="en-US" sz="1500" dirty="0">
                <a:solidFill>
                  <a:schemeClr val="bg1"/>
                </a:solidFill>
                <a:effectLst/>
                <a:ea typeface="MS Mincho" panose="02020609040205080304" pitchFamily="49" charset="-128"/>
                <a:cs typeface="Times New Roman" panose="02020603050405020304" pitchFamily="18" charset="0"/>
              </a:rPr>
              <a:t> Wisdom Publications.</a:t>
            </a:r>
          </a:p>
          <a:p>
            <a:pPr marL="0" indent="457200">
              <a:spcBef>
                <a:spcPts val="0"/>
              </a:spcBef>
              <a:spcAft>
                <a:spcPts val="0"/>
              </a:spcAft>
              <a:buNone/>
            </a:pPr>
            <a:r>
              <a:rPr lang="en-US" sz="1500" dirty="0" err="1">
                <a:solidFill>
                  <a:schemeClr val="bg1"/>
                </a:solidFill>
                <a:effectLst/>
                <a:ea typeface="font0000000025e614b2"/>
                <a:cs typeface="Times New Roman" panose="02020603050405020304" pitchFamily="18" charset="0"/>
              </a:rPr>
              <a:t>Barbash</a:t>
            </a:r>
            <a:r>
              <a:rPr lang="en-US" sz="1500" dirty="0">
                <a:solidFill>
                  <a:schemeClr val="bg1"/>
                </a:solidFill>
                <a:effectLst/>
                <a:ea typeface="font0000000025e614b2"/>
                <a:cs typeface="Times New Roman" panose="02020603050405020304" pitchFamily="18" charset="0"/>
              </a:rPr>
              <a:t>, T. (2006). A tale of renewal: For the 9/11 survivors of Cantor Fitzgerald, working to rebuild their firm has been the key to healing. </a:t>
            </a:r>
            <a:r>
              <a:rPr lang="en-US" sz="1500" i="1" dirty="0">
                <a:solidFill>
                  <a:schemeClr val="bg1"/>
                </a:solidFill>
                <a:effectLst/>
                <a:ea typeface="font0000000025e614b2"/>
                <a:cs typeface="Times New Roman" panose="02020603050405020304" pitchFamily="18" charset="0"/>
              </a:rPr>
              <a:t>Business Week</a:t>
            </a:r>
            <a:r>
              <a:rPr lang="en-US" sz="1500" dirty="0">
                <a:solidFill>
                  <a:schemeClr val="bg1"/>
                </a:solidFill>
                <a:effectLst/>
                <a:ea typeface="font0000000025e614b2"/>
                <a:cs typeface="Times New Roman" panose="02020603050405020304" pitchFamily="18" charset="0"/>
              </a:rPr>
              <a:t>, p. 84.</a:t>
            </a:r>
          </a:p>
          <a:p>
            <a:pPr marL="0" indent="457200">
              <a:spcBef>
                <a:spcPts val="0"/>
              </a:spcBef>
              <a:spcAft>
                <a:spcPts val="0"/>
              </a:spcAft>
              <a:buNone/>
            </a:pPr>
            <a:r>
              <a:rPr lang="en-US" sz="1500" dirty="0">
                <a:solidFill>
                  <a:schemeClr val="bg1"/>
                </a:solidFill>
                <a:effectLst/>
                <a:ea typeface="MS Mincho" panose="02020609040205080304" pitchFamily="49" charset="-128"/>
                <a:cs typeface="Times New Roman" panose="02020603050405020304" pitchFamily="18" charset="0"/>
              </a:rPr>
              <a:t>Charles-Edwards, D. (2009). Empowering people at work in the face of death and bereavement. </a:t>
            </a:r>
            <a:r>
              <a:rPr lang="en-US" sz="1500" i="1" dirty="0">
                <a:solidFill>
                  <a:schemeClr val="bg1"/>
                </a:solidFill>
                <a:effectLst/>
                <a:ea typeface="MS Mincho" panose="02020609040205080304" pitchFamily="49" charset="-128"/>
                <a:cs typeface="Times New Roman" panose="02020603050405020304" pitchFamily="18" charset="0"/>
              </a:rPr>
              <a:t>Death Studies 33</a:t>
            </a:r>
            <a:r>
              <a:rPr lang="en-US" sz="1500" dirty="0">
                <a:solidFill>
                  <a:schemeClr val="bg1"/>
                </a:solidFill>
                <a:effectLst/>
                <a:ea typeface="MS Mincho" panose="02020609040205080304" pitchFamily="49" charset="-128"/>
                <a:cs typeface="Times New Roman" panose="02020603050405020304" pitchFamily="18" charset="0"/>
              </a:rPr>
              <a:t>, 420–436.</a:t>
            </a:r>
          </a:p>
          <a:p>
            <a:pPr marL="0" indent="457200">
              <a:spcBef>
                <a:spcPts val="0"/>
              </a:spcBef>
              <a:spcAft>
                <a:spcPts val="0"/>
              </a:spcAft>
              <a:buNone/>
            </a:pPr>
            <a:r>
              <a:rPr lang="en-US" sz="1500" dirty="0">
                <a:solidFill>
                  <a:schemeClr val="bg1"/>
                </a:solidFill>
                <a:effectLst/>
                <a:ea typeface="Times New Roman" panose="02020603050405020304" pitchFamily="18" charset="0"/>
              </a:rPr>
              <a:t>Hewett, Beth L. (2014). </a:t>
            </a:r>
            <a:r>
              <a:rPr lang="en-US" sz="1500" i="1" dirty="0">
                <a:solidFill>
                  <a:schemeClr val="bg1"/>
                </a:solidFill>
                <a:effectLst/>
                <a:ea typeface="Times New Roman" panose="02020603050405020304" pitchFamily="18" charset="0"/>
              </a:rPr>
              <a:t>More good words: Practical activities for mourning.</a:t>
            </a:r>
            <a:r>
              <a:rPr lang="en-US" sz="1500" dirty="0">
                <a:solidFill>
                  <a:schemeClr val="bg1"/>
                </a:solidFill>
                <a:effectLst/>
                <a:ea typeface="Times New Roman" panose="02020603050405020304" pitchFamily="18" charset="0"/>
              </a:rPr>
              <a:t> </a:t>
            </a:r>
            <a:r>
              <a:rPr lang="en-US" sz="1500" dirty="0" err="1">
                <a:solidFill>
                  <a:schemeClr val="bg1"/>
                </a:solidFill>
                <a:effectLst/>
                <a:ea typeface="Times New Roman" panose="02020603050405020304" pitchFamily="18" charset="0"/>
              </a:rPr>
              <a:t>Westbow</a:t>
            </a:r>
            <a:r>
              <a:rPr lang="en-US" sz="1500" dirty="0">
                <a:solidFill>
                  <a:schemeClr val="bg1"/>
                </a:solidFill>
                <a:effectLst/>
                <a:ea typeface="Times New Roman" panose="02020603050405020304" pitchFamily="18" charset="0"/>
              </a:rPr>
              <a:t> Press.</a:t>
            </a:r>
          </a:p>
          <a:p>
            <a:pPr marL="0" indent="457200">
              <a:spcBef>
                <a:spcPts val="0"/>
              </a:spcBef>
              <a:spcAft>
                <a:spcPts val="0"/>
              </a:spcAft>
              <a:buNone/>
            </a:pPr>
            <a:r>
              <a:rPr lang="en-US" sz="1500" dirty="0">
                <a:solidFill>
                  <a:schemeClr val="bg1"/>
                </a:solidFill>
                <a:effectLst/>
                <a:ea typeface="MS Mincho" panose="02020609040205080304" pitchFamily="49" charset="-128"/>
                <a:cs typeface="Times New Roman" panose="02020603050405020304" pitchFamily="18" charset="0"/>
              </a:rPr>
              <a:t>Hewett, B. L., &amp; </a:t>
            </a:r>
            <a:r>
              <a:rPr lang="en-US" sz="1500" dirty="0" err="1">
                <a:solidFill>
                  <a:schemeClr val="bg1"/>
                </a:solidFill>
                <a:effectLst/>
                <a:ea typeface="MS Mincho" panose="02020609040205080304" pitchFamily="49" charset="-128"/>
                <a:cs typeface="Times New Roman" panose="02020603050405020304" pitchFamily="18" charset="0"/>
              </a:rPr>
              <a:t>Ottenstein</a:t>
            </a:r>
            <a:r>
              <a:rPr lang="en-US" sz="1500" dirty="0">
                <a:solidFill>
                  <a:schemeClr val="bg1"/>
                </a:solidFill>
                <a:effectLst/>
                <a:ea typeface="MS Mincho" panose="02020609040205080304" pitchFamily="49" charset="-128"/>
                <a:cs typeface="Times New Roman" panose="02020603050405020304" pitchFamily="18" charset="0"/>
              </a:rPr>
              <a:t>, R. (2021). </a:t>
            </a:r>
            <a:r>
              <a:rPr lang="en-US" sz="1500" i="1" dirty="0">
                <a:solidFill>
                  <a:schemeClr val="bg1"/>
                </a:solidFill>
                <a:effectLst/>
                <a:ea typeface="MS Mincho" panose="02020609040205080304" pitchFamily="49" charset="-128"/>
                <a:cs typeface="Times New Roman" panose="02020603050405020304" pitchFamily="18" charset="0"/>
              </a:rPr>
              <a:t>Supporting a Grieving Workforce</a:t>
            </a:r>
            <a:r>
              <a:rPr lang="en-US" sz="1500" dirty="0">
                <a:solidFill>
                  <a:schemeClr val="bg1"/>
                </a:solidFill>
                <a:effectLst/>
                <a:ea typeface="MS Mincho" panose="02020609040205080304" pitchFamily="49" charset="-128"/>
                <a:cs typeface="Times New Roman" panose="02020603050405020304" pitchFamily="18" charset="0"/>
              </a:rPr>
              <a:t>. Good Words Publishing.</a:t>
            </a:r>
          </a:p>
          <a:p>
            <a:pPr marL="0" indent="457200">
              <a:spcBef>
                <a:spcPts val="0"/>
              </a:spcBef>
              <a:spcAft>
                <a:spcPts val="0"/>
              </a:spcAft>
              <a:buNone/>
            </a:pPr>
            <a:r>
              <a:rPr lang="en-US" sz="1500" dirty="0">
                <a:solidFill>
                  <a:schemeClr val="bg1"/>
                </a:solidFill>
                <a:effectLst/>
                <a:ea typeface="MS Mincho" panose="02020609040205080304" pitchFamily="49" charset="-128"/>
                <a:cs typeface="Times New Roman" panose="02020603050405020304" pitchFamily="18" charset="0"/>
              </a:rPr>
              <a:t>Mallick, M. (2020). It’s time to rethink corporate bereavement policies. </a:t>
            </a:r>
            <a:r>
              <a:rPr lang="en-US" sz="1500" i="1" dirty="0">
                <a:solidFill>
                  <a:schemeClr val="bg1"/>
                </a:solidFill>
                <a:effectLst/>
                <a:ea typeface="MS Mincho" panose="02020609040205080304" pitchFamily="49" charset="-128"/>
                <a:cs typeface="Times New Roman" panose="02020603050405020304" pitchFamily="18" charset="0"/>
              </a:rPr>
              <a:t>Harvard Business Review</a:t>
            </a:r>
            <a:r>
              <a:rPr lang="en-US" sz="1500" dirty="0">
                <a:solidFill>
                  <a:schemeClr val="bg1"/>
                </a:solidFill>
                <a:effectLst/>
                <a:ea typeface="MS Mincho" panose="02020609040205080304" pitchFamily="49" charset="-128"/>
                <a:cs typeface="Times New Roman" panose="02020603050405020304" pitchFamily="18" charset="0"/>
              </a:rPr>
              <a:t>. https://hbr.org/2020/10/its-time-to-rethink-corporate-bereavement-policies</a:t>
            </a:r>
          </a:p>
          <a:p>
            <a:pPr marL="0" indent="457200">
              <a:spcBef>
                <a:spcPts val="0"/>
              </a:spcBef>
              <a:spcAft>
                <a:spcPts val="0"/>
              </a:spcAft>
              <a:buNone/>
            </a:pPr>
            <a:r>
              <a:rPr lang="en-US" sz="1500" dirty="0">
                <a:solidFill>
                  <a:schemeClr val="bg1"/>
                </a:solidFill>
                <a:effectLst/>
                <a:ea typeface="Times New Roman" panose="02020603050405020304" pitchFamily="18" charset="0"/>
              </a:rPr>
              <a:t>Mitchell, Jeffrey, T. (2017). </a:t>
            </a:r>
            <a:r>
              <a:rPr lang="en-US" sz="1500" i="1" dirty="0">
                <a:solidFill>
                  <a:schemeClr val="bg1"/>
                </a:solidFill>
                <a:effectLst/>
                <a:ea typeface="Times New Roman" panose="02020603050405020304" pitchFamily="18" charset="0"/>
              </a:rPr>
              <a:t>Group crisis intervention, 5</a:t>
            </a:r>
            <a:r>
              <a:rPr lang="en-US" sz="1500" i="1" baseline="30000" dirty="0">
                <a:solidFill>
                  <a:schemeClr val="bg1"/>
                </a:solidFill>
                <a:effectLst/>
                <a:ea typeface="Times New Roman" panose="02020603050405020304" pitchFamily="18" charset="0"/>
              </a:rPr>
              <a:t>th</a:t>
            </a:r>
            <a:r>
              <a:rPr lang="en-US" sz="1500" i="1" dirty="0">
                <a:solidFill>
                  <a:schemeClr val="bg1"/>
                </a:solidFill>
                <a:effectLst/>
                <a:ea typeface="Times New Roman" panose="02020603050405020304" pitchFamily="18" charset="0"/>
              </a:rPr>
              <a:t> edition, revised.</a:t>
            </a:r>
            <a:r>
              <a:rPr lang="en-US" sz="1500" dirty="0">
                <a:solidFill>
                  <a:schemeClr val="bg1"/>
                </a:solidFill>
                <a:effectLst/>
                <a:ea typeface="Times New Roman" panose="02020603050405020304" pitchFamily="18" charset="0"/>
              </a:rPr>
              <a:t> International Critical Incident Stress Foundation, Inc.</a:t>
            </a:r>
          </a:p>
          <a:p>
            <a:pPr marL="0" indent="457200">
              <a:spcBef>
                <a:spcPts val="0"/>
              </a:spcBef>
              <a:spcAft>
                <a:spcPts val="0"/>
              </a:spcAft>
              <a:buNone/>
            </a:pPr>
            <a:r>
              <a:rPr lang="en-US" sz="1500" dirty="0">
                <a:solidFill>
                  <a:schemeClr val="bg1"/>
                </a:solidFill>
                <a:effectLst/>
                <a:ea typeface="Times New Roman" panose="02020603050405020304" pitchFamily="18" charset="0"/>
              </a:rPr>
              <a:t>Thompson, Neil, &amp; Lund, Dale A. (2009). </a:t>
            </a:r>
            <a:r>
              <a:rPr lang="en-US" sz="1500" i="1" dirty="0">
                <a:solidFill>
                  <a:schemeClr val="bg1"/>
                </a:solidFill>
                <a:effectLst/>
                <a:ea typeface="Times New Roman" panose="02020603050405020304" pitchFamily="18" charset="0"/>
              </a:rPr>
              <a:t>Loss, grief, and trauma in the workplace</a:t>
            </a:r>
            <a:r>
              <a:rPr lang="en-US" sz="1500" dirty="0">
                <a:solidFill>
                  <a:schemeClr val="bg1"/>
                </a:solidFill>
                <a:effectLst/>
                <a:ea typeface="Times New Roman" panose="02020603050405020304" pitchFamily="18" charset="0"/>
              </a:rPr>
              <a:t>. Taylor &amp; Francis Group. </a:t>
            </a:r>
          </a:p>
          <a:p>
            <a:pPr marL="0" indent="457200">
              <a:spcBef>
                <a:spcPts val="0"/>
              </a:spcBef>
              <a:spcAft>
                <a:spcPts val="0"/>
              </a:spcAft>
              <a:buNone/>
            </a:pPr>
            <a:r>
              <a:rPr lang="en-US" sz="1500" dirty="0" err="1">
                <a:solidFill>
                  <a:schemeClr val="bg1"/>
                </a:solidFill>
                <a:effectLst/>
                <a:ea typeface="MS Mincho" panose="02020609040205080304" pitchFamily="49" charset="-128"/>
                <a:cs typeface="Times New Roman" panose="02020603050405020304" pitchFamily="18" charset="0"/>
              </a:rPr>
              <a:t>Peticca</a:t>
            </a:r>
            <a:r>
              <a:rPr lang="en-US" sz="1500" dirty="0">
                <a:solidFill>
                  <a:schemeClr val="bg1"/>
                </a:solidFill>
                <a:effectLst/>
                <a:ea typeface="MS Mincho" panose="02020609040205080304" pitchFamily="49" charset="-128"/>
                <a:cs typeface="Times New Roman" panose="02020603050405020304" pitchFamily="18" charset="0"/>
              </a:rPr>
              <a:t>-Harris, A. (2019). Managing compassionately? Managerial narratives about grief and compassion. </a:t>
            </a:r>
            <a:r>
              <a:rPr lang="en-US" sz="1500" i="1" dirty="0">
                <a:solidFill>
                  <a:schemeClr val="bg1"/>
                </a:solidFill>
                <a:effectLst/>
                <a:ea typeface="MS Mincho" panose="02020609040205080304" pitchFamily="49" charset="-128"/>
                <a:cs typeface="Times New Roman" panose="02020603050405020304" pitchFamily="18" charset="0"/>
              </a:rPr>
              <a:t>Human Relations, 72</a:t>
            </a:r>
            <a:r>
              <a:rPr lang="en-US" sz="1500" dirty="0">
                <a:solidFill>
                  <a:schemeClr val="bg1"/>
                </a:solidFill>
                <a:effectLst/>
                <a:ea typeface="MS Mincho" panose="02020609040205080304" pitchFamily="49" charset="-128"/>
                <a:cs typeface="Times New Roman" panose="02020603050405020304" pitchFamily="18" charset="0"/>
              </a:rPr>
              <a:t>(3), 588–612. https://doi.org/10.1177/0018726718779666d</a:t>
            </a:r>
            <a:endParaRPr lang="en-US" sz="1500" dirty="0">
              <a:solidFill>
                <a:schemeClr val="bg1"/>
              </a:solidFill>
              <a:ea typeface="MS Mincho" panose="02020609040205080304" pitchFamily="49" charset="-128"/>
              <a:cs typeface="Times New Roman" panose="02020603050405020304" pitchFamily="18" charset="0"/>
            </a:endParaRPr>
          </a:p>
          <a:p>
            <a:pPr marL="0" indent="457200">
              <a:spcBef>
                <a:spcPts val="0"/>
              </a:spcBef>
              <a:spcAft>
                <a:spcPts val="0"/>
              </a:spcAft>
              <a:buNone/>
            </a:pPr>
            <a:r>
              <a:rPr lang="en-US" sz="1500" dirty="0">
                <a:solidFill>
                  <a:schemeClr val="bg1"/>
                </a:solidFill>
                <a:effectLst/>
                <a:ea typeface="MS Mincho" panose="02020609040205080304" pitchFamily="49" charset="-128"/>
                <a:cs typeface="Times New Roman" panose="02020603050405020304" pitchFamily="18" charset="0"/>
              </a:rPr>
              <a:t>Rocco, T. S., &amp; Shuck, B. (2019). Death and dying: Grief, compassion, and workplace responses. </a:t>
            </a:r>
            <a:r>
              <a:rPr lang="en-US" sz="1500" i="1" dirty="0">
                <a:solidFill>
                  <a:schemeClr val="bg1"/>
                </a:solidFill>
                <a:effectLst/>
                <a:ea typeface="MS Mincho" panose="02020609040205080304" pitchFamily="49" charset="-128"/>
                <a:cs typeface="Times New Roman" panose="02020603050405020304" pitchFamily="18" charset="0"/>
              </a:rPr>
              <a:t>New Horizons in Adult Education and Human Resources Development, 32</a:t>
            </a:r>
            <a:r>
              <a:rPr lang="en-US" sz="1500" dirty="0">
                <a:solidFill>
                  <a:schemeClr val="bg1"/>
                </a:solidFill>
                <a:effectLst/>
                <a:ea typeface="MS Mincho" panose="02020609040205080304" pitchFamily="49" charset="-128"/>
                <a:cs typeface="Times New Roman" panose="02020603050405020304" pitchFamily="18" charset="0"/>
              </a:rPr>
              <a:t>(1), 1-4.</a:t>
            </a:r>
          </a:p>
          <a:p>
            <a:pPr marL="0" indent="457200">
              <a:spcBef>
                <a:spcPts val="0"/>
              </a:spcBef>
              <a:spcAft>
                <a:spcPts val="0"/>
              </a:spcAft>
              <a:buNone/>
            </a:pPr>
            <a:r>
              <a:rPr lang="en-US" sz="1500" dirty="0">
                <a:solidFill>
                  <a:schemeClr val="bg1"/>
                </a:solidFill>
                <a:effectLst/>
                <a:ea typeface="Times New Roman" panose="02020603050405020304" pitchFamily="18" charset="0"/>
              </a:rPr>
              <a:t>Tyler, Kathryn. (Sep 2003). Helping employees cope with grief. </a:t>
            </a:r>
            <a:r>
              <a:rPr lang="en-US" sz="1500" i="1" dirty="0" err="1">
                <a:solidFill>
                  <a:schemeClr val="bg1"/>
                </a:solidFill>
                <a:effectLst/>
                <a:ea typeface="Times New Roman" panose="02020603050405020304" pitchFamily="18" charset="0"/>
              </a:rPr>
              <a:t>HRMagazine</a:t>
            </a:r>
            <a:r>
              <a:rPr lang="en-US" sz="1500" i="1" dirty="0">
                <a:solidFill>
                  <a:schemeClr val="bg1"/>
                </a:solidFill>
                <a:effectLst/>
                <a:ea typeface="Times New Roman" panose="02020603050405020304" pitchFamily="18" charset="0"/>
              </a:rPr>
              <a:t>, 48</a:t>
            </a:r>
            <a:r>
              <a:rPr lang="en-US" sz="1500" dirty="0">
                <a:solidFill>
                  <a:schemeClr val="bg1"/>
                </a:solidFill>
                <a:effectLst/>
                <a:ea typeface="Times New Roman" panose="02020603050405020304" pitchFamily="18" charset="0"/>
              </a:rPr>
              <a:t>(9), 54-58.</a:t>
            </a:r>
          </a:p>
          <a:p>
            <a:pPr marL="0" indent="457200">
              <a:spcBef>
                <a:spcPts val="0"/>
              </a:spcBef>
              <a:spcAft>
                <a:spcPts val="0"/>
              </a:spcAft>
              <a:buNone/>
            </a:pPr>
            <a:r>
              <a:rPr lang="en-US" sz="1500" dirty="0">
                <a:solidFill>
                  <a:schemeClr val="bg1"/>
                </a:solidFill>
                <a:effectLst/>
                <a:ea typeface="Times New Roman" panose="02020603050405020304" pitchFamily="18" charset="0"/>
              </a:rPr>
              <a:t>Weller, Francis. (2015). </a:t>
            </a:r>
            <a:r>
              <a:rPr lang="en-US" sz="1500" i="1" dirty="0">
                <a:solidFill>
                  <a:schemeClr val="bg1"/>
                </a:solidFill>
                <a:effectLst/>
                <a:ea typeface="Times New Roman" panose="02020603050405020304" pitchFamily="18" charset="0"/>
              </a:rPr>
              <a:t>The wild edge of sorrow: Rituals of renewal and the sacred work of grief</a:t>
            </a:r>
            <a:r>
              <a:rPr lang="en-US" sz="1500" dirty="0">
                <a:solidFill>
                  <a:schemeClr val="bg1"/>
                </a:solidFill>
                <a:effectLst/>
                <a:ea typeface="Times New Roman" panose="02020603050405020304" pitchFamily="18" charset="0"/>
              </a:rPr>
              <a:t>. North Atlantic Books.</a:t>
            </a:r>
          </a:p>
          <a:p>
            <a:pPr marL="0" indent="457200">
              <a:spcBef>
                <a:spcPts val="0"/>
              </a:spcBef>
              <a:spcAft>
                <a:spcPts val="0"/>
              </a:spcAft>
              <a:buNone/>
            </a:pPr>
            <a:r>
              <a:rPr lang="en-US" sz="1500" dirty="0">
                <a:solidFill>
                  <a:schemeClr val="bg1"/>
                </a:solidFill>
                <a:effectLst/>
                <a:ea typeface="Times New Roman" panose="02020603050405020304" pitchFamily="18" charset="0"/>
              </a:rPr>
              <a:t>Wolfelt, Alan D. (2003). </a:t>
            </a:r>
            <a:r>
              <a:rPr lang="en-US" sz="1500" i="1" dirty="0">
                <a:solidFill>
                  <a:schemeClr val="bg1"/>
                </a:solidFill>
                <a:effectLst/>
                <a:ea typeface="Times New Roman" panose="02020603050405020304" pitchFamily="18" charset="0"/>
              </a:rPr>
              <a:t>Understanding your grief: Ten essential touchstones for finding healing and hope.</a:t>
            </a:r>
            <a:r>
              <a:rPr lang="en-US" sz="1500" dirty="0">
                <a:solidFill>
                  <a:schemeClr val="bg1"/>
                </a:solidFill>
                <a:effectLst/>
                <a:ea typeface="Times New Roman" panose="02020603050405020304" pitchFamily="18" charset="0"/>
              </a:rPr>
              <a:t> Companion Press.</a:t>
            </a:r>
          </a:p>
          <a:p>
            <a:pPr marL="0" marR="0" indent="0">
              <a:spcBef>
                <a:spcPts val="0"/>
              </a:spcBef>
              <a:spcAft>
                <a:spcPts val="0"/>
              </a:spcAft>
              <a:buNone/>
            </a:pPr>
            <a:endParaRPr lang="en-US" sz="1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9542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7E94-0744-40B4-9D8D-113973FC715D}"/>
              </a:ext>
            </a:extLst>
          </p:cNvPr>
          <p:cNvSpPr>
            <a:spLocks noGrp="1"/>
          </p:cNvSpPr>
          <p:nvPr>
            <p:ph type="title"/>
          </p:nvPr>
        </p:nvSpPr>
        <p:spPr>
          <a:xfrm>
            <a:off x="457200" y="0"/>
            <a:ext cx="8229600" cy="411162"/>
          </a:xfrm>
        </p:spPr>
        <p:txBody>
          <a:bodyPr/>
          <a:lstStyle/>
          <a:p>
            <a:r>
              <a:rPr lang="en-US" sz="1800" dirty="0">
                <a:solidFill>
                  <a:srgbClr val="3D2524"/>
                </a:solidFill>
                <a:effectLst/>
                <a:latin typeface="Calibri" panose="020F0502020204030204" pitchFamily="34" charset="0"/>
                <a:ea typeface="Calibri" panose="020F0502020204030204" pitchFamily="34" charset="0"/>
              </a:rPr>
              <a:t>CME Accreditation and Designation</a:t>
            </a:r>
            <a:endParaRPr lang="en-US" dirty="0"/>
          </a:p>
        </p:txBody>
      </p:sp>
      <p:sp>
        <p:nvSpPr>
          <p:cNvPr id="3" name="Content Placeholder 2">
            <a:extLst>
              <a:ext uri="{FF2B5EF4-FFF2-40B4-BE49-F238E27FC236}">
                <a16:creationId xmlns:a16="http://schemas.microsoft.com/office/drawing/2014/main" id="{129A24DA-C458-4CAB-9E51-9CB5B3F5E9CE}"/>
              </a:ext>
            </a:extLst>
          </p:cNvPr>
          <p:cNvSpPr>
            <a:spLocks noGrp="1"/>
          </p:cNvSpPr>
          <p:nvPr>
            <p:ph idx="1"/>
          </p:nvPr>
        </p:nvSpPr>
        <p:spPr>
          <a:xfrm>
            <a:off x="457200" y="411162"/>
            <a:ext cx="8229600" cy="6294438"/>
          </a:xfrm>
        </p:spPr>
        <p:txBody>
          <a:bodyPr/>
          <a:lstStyle/>
          <a:p>
            <a:pPr marL="0" marR="0" indent="0">
              <a:lnSpc>
                <a:spcPct val="115000"/>
              </a:lnSpc>
              <a:spcBef>
                <a:spcPts val="1200"/>
              </a:spcBef>
              <a:spcAft>
                <a:spcPts val="1200"/>
              </a:spcAft>
              <a:buNone/>
            </a:pPr>
            <a:r>
              <a:rPr lang="en-US" sz="1700" dirty="0">
                <a:solidFill>
                  <a:schemeClr val="bg1"/>
                </a:solidFill>
                <a:effectLst/>
                <a:latin typeface="Calibri" panose="020F0502020204030204" pitchFamily="34" charset="0"/>
                <a:ea typeface="Calibri" panose="020F0502020204030204" pitchFamily="34" charset="0"/>
              </a:rPr>
              <a:t>This activity has been planned and implemented in accordance with the Essential Areas and policies of the Accreditation Council for Continuing Medical Education (ACCME) through the joint </a:t>
            </a:r>
            <a:r>
              <a:rPr lang="en-US" sz="1700" dirty="0" err="1">
                <a:solidFill>
                  <a:schemeClr val="bg1"/>
                </a:solidFill>
                <a:effectLst/>
                <a:latin typeface="Calibri" panose="020F0502020204030204" pitchFamily="34" charset="0"/>
                <a:ea typeface="Calibri" panose="020F0502020204030204" pitchFamily="34" charset="0"/>
              </a:rPr>
              <a:t>providership</a:t>
            </a:r>
            <a:r>
              <a:rPr lang="en-US" sz="1700" dirty="0">
                <a:solidFill>
                  <a:schemeClr val="bg1"/>
                </a:solidFill>
                <a:effectLst/>
                <a:latin typeface="Calibri" panose="020F0502020204030204" pitchFamily="34" charset="0"/>
                <a:ea typeface="Calibri" panose="020F0502020204030204" pitchFamily="34" charset="0"/>
              </a:rPr>
              <a:t> of MedChi, The Maryland State Medical Society and the Behavioral Health Administration of the Maryland Department of Health. MedChi is accredited by the ACCME to provide continuing medical education for physicians. CMEs will be available at no cost, as will Participant Certificates, which for other disciplines may qualify for CEUs or other continuing education credit, although these are not approved for CEUs by the Maryland Board of Social Work Examiners. Participants should check with their certifying organizations to see how these would apply. </a:t>
            </a:r>
            <a:endParaRPr lang="en-US" sz="1700" dirty="0">
              <a:solidFill>
                <a:schemeClr val="bg1"/>
              </a:solidFill>
              <a:latin typeface="Arial" panose="020B0604020202020204" pitchFamily="34" charset="0"/>
              <a:ea typeface="Calibri" panose="020F0502020204030204" pitchFamily="34" charset="0"/>
            </a:endParaRPr>
          </a:p>
          <a:p>
            <a:pPr marL="0" marR="0" indent="0">
              <a:lnSpc>
                <a:spcPct val="115000"/>
              </a:lnSpc>
              <a:spcBef>
                <a:spcPts val="1200"/>
              </a:spcBef>
              <a:spcAft>
                <a:spcPts val="1200"/>
              </a:spcAft>
              <a:buNone/>
            </a:pPr>
            <a:r>
              <a:rPr lang="en-US" sz="1700" dirty="0">
                <a:solidFill>
                  <a:schemeClr val="bg1"/>
                </a:solidFill>
                <a:effectLst/>
                <a:latin typeface="Calibri" panose="020F0502020204030204" pitchFamily="34" charset="0"/>
                <a:ea typeface="Calibri" panose="020F0502020204030204" pitchFamily="34" charset="0"/>
              </a:rPr>
              <a:t>MedChi designates this webinar educational activity for a maximum of </a:t>
            </a:r>
            <a:r>
              <a:rPr lang="en-US" sz="1700" i="1" dirty="0">
                <a:solidFill>
                  <a:schemeClr val="bg1"/>
                </a:solidFill>
                <a:effectLst/>
                <a:latin typeface="Calibri" panose="020F0502020204030204" pitchFamily="34" charset="0"/>
                <a:ea typeface="Calibri" panose="020F0502020204030204" pitchFamily="34" charset="0"/>
              </a:rPr>
              <a:t>1 AMA PRA Category 1 Credits™</a:t>
            </a:r>
            <a:r>
              <a:rPr lang="en-US" sz="1700" dirty="0">
                <a:solidFill>
                  <a:schemeClr val="bg1"/>
                </a:solidFill>
                <a:effectLst/>
                <a:latin typeface="Calibri" panose="020F0502020204030204" pitchFamily="34" charset="0"/>
                <a:ea typeface="Calibri" panose="020F0502020204030204" pitchFamily="34" charset="0"/>
              </a:rPr>
              <a:t>. Physicians should claim only the credit commensurate with the extent of their participation in the activity, as should other disciplines who claim credit for Participant Certificates. For CME/Participant Certificate questions please contact Sherrie Noonan at </a:t>
            </a:r>
            <a:r>
              <a:rPr lang="en-US" sz="1700" u="none" strike="noStrike" dirty="0">
                <a:solidFill>
                  <a:schemeClr val="bg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sherrie.noonan@maryland.gov</a:t>
            </a:r>
            <a:r>
              <a:rPr lang="en-US" sz="1700" dirty="0">
                <a:solidFill>
                  <a:schemeClr val="bg1"/>
                </a:solidFill>
                <a:effectLst/>
                <a:latin typeface="Calibri" panose="020F0502020204030204" pitchFamily="34" charset="0"/>
                <a:ea typeface="Calibri" panose="020F0502020204030204" pitchFamily="34" charset="0"/>
              </a:rPr>
              <a:t>.</a:t>
            </a:r>
          </a:p>
          <a:p>
            <a:pPr marL="136525" indent="0">
              <a:buNone/>
            </a:pPr>
            <a:endParaRPr lang="en-US" sz="1800" dirty="0">
              <a:solidFill>
                <a:schemeClr val="bg1"/>
              </a:solidFill>
              <a:latin typeface="Calibri" panose="020F0502020204030204" pitchFamily="34" charset="0"/>
              <a:ea typeface="Calibri" panose="020F0502020204030204" pitchFamily="34" charset="0"/>
            </a:endParaRPr>
          </a:p>
          <a:p>
            <a:pPr marL="136525" indent="0">
              <a:buNone/>
            </a:pPr>
            <a:endParaRPr lang="en-US" sz="1800" dirty="0">
              <a:solidFill>
                <a:schemeClr val="bg1"/>
              </a:solidFill>
              <a:effectLst/>
              <a:latin typeface="Calibri" panose="020F0502020204030204" pitchFamily="34" charset="0"/>
              <a:ea typeface="Calibri" panose="020F0502020204030204" pitchFamily="34" charset="0"/>
            </a:endParaRPr>
          </a:p>
          <a:p>
            <a:pPr marL="136525" indent="0">
              <a:buNone/>
            </a:pPr>
            <a:endParaRPr lang="en-US" sz="1800" dirty="0">
              <a:solidFill>
                <a:schemeClr val="bg1"/>
              </a:solidFill>
              <a:latin typeface="Calibri" panose="020F0502020204030204" pitchFamily="34" charset="0"/>
              <a:ea typeface="Calibri" panose="020F0502020204030204" pitchFamily="34" charset="0"/>
            </a:endParaRPr>
          </a:p>
          <a:p>
            <a:pPr marL="136525" indent="0">
              <a:buNone/>
            </a:pPr>
            <a:r>
              <a:rPr lang="en-US" sz="1800" dirty="0">
                <a:solidFill>
                  <a:schemeClr val="bg1"/>
                </a:solidFill>
                <a:effectLst/>
                <a:latin typeface="Calibri" panose="020F0502020204030204" pitchFamily="34" charset="0"/>
                <a:ea typeface="Calibri" panose="020F0502020204030204" pitchFamily="34" charset="0"/>
              </a:rPr>
              <a:t>Webinars jointly sponsored by the Behavioral Health Administration and MedChi.</a:t>
            </a:r>
            <a:endParaRPr lang="en-US" dirty="0">
              <a:solidFill>
                <a:schemeClr val="bg1"/>
              </a:solidFill>
            </a:endParaRPr>
          </a:p>
        </p:txBody>
      </p:sp>
      <p:pic>
        <p:nvPicPr>
          <p:cNvPr id="9" name="image2.png">
            <a:extLst>
              <a:ext uri="{FF2B5EF4-FFF2-40B4-BE49-F238E27FC236}">
                <a16:creationId xmlns:a16="http://schemas.microsoft.com/office/drawing/2014/main" id="{6A6819DF-D9F9-4C59-8FC7-456EE4B4746C}"/>
              </a:ext>
            </a:extLst>
          </p:cNvPr>
          <p:cNvPicPr/>
          <p:nvPr/>
        </p:nvPicPr>
        <p:blipFill>
          <a:blip r:embed="rId3"/>
          <a:srcRect/>
          <a:stretch>
            <a:fillRect/>
          </a:stretch>
        </p:blipFill>
        <p:spPr>
          <a:xfrm>
            <a:off x="2743200" y="4953000"/>
            <a:ext cx="1185545" cy="956945"/>
          </a:xfrm>
          <a:prstGeom prst="rect">
            <a:avLst/>
          </a:prstGeom>
          <a:ln/>
        </p:spPr>
      </p:pic>
      <p:pic>
        <p:nvPicPr>
          <p:cNvPr id="10" name="image1.png">
            <a:extLst>
              <a:ext uri="{FF2B5EF4-FFF2-40B4-BE49-F238E27FC236}">
                <a16:creationId xmlns:a16="http://schemas.microsoft.com/office/drawing/2014/main" id="{1D2B4AFA-14EB-4B75-8DBD-61499B235472}"/>
              </a:ext>
            </a:extLst>
          </p:cNvPr>
          <p:cNvPicPr/>
          <p:nvPr/>
        </p:nvPicPr>
        <p:blipFill>
          <a:blip r:embed="rId4"/>
          <a:srcRect/>
          <a:stretch>
            <a:fillRect/>
          </a:stretch>
        </p:blipFill>
        <p:spPr>
          <a:xfrm>
            <a:off x="4876800" y="5214937"/>
            <a:ext cx="1219200" cy="433070"/>
          </a:xfrm>
          <a:prstGeom prst="rect">
            <a:avLst/>
          </a:prstGeom>
          <a:ln/>
        </p:spPr>
      </p:pic>
    </p:spTree>
    <p:extLst>
      <p:ext uri="{BB962C8B-B14F-4D97-AF65-F5344CB8AC3E}">
        <p14:creationId xmlns:p14="http://schemas.microsoft.com/office/powerpoint/2010/main" val="2553136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B3C8-7B8B-49BE-9070-E90201714283}"/>
              </a:ext>
            </a:extLst>
          </p:cNvPr>
          <p:cNvSpPr>
            <a:spLocks noGrp="1"/>
          </p:cNvSpPr>
          <p:nvPr>
            <p:ph type="title"/>
          </p:nvPr>
        </p:nvSpPr>
        <p:spPr>
          <a:xfrm>
            <a:off x="457200" y="191294"/>
            <a:ext cx="8229600" cy="715962"/>
          </a:xfrm>
        </p:spPr>
        <p:txBody>
          <a:bodyPr>
            <a:normAutofit/>
          </a:bodyPr>
          <a:lstStyle/>
          <a:p>
            <a:r>
              <a:rPr lang="en-US" sz="3200" dirty="0">
                <a:solidFill>
                  <a:srgbClr val="3D2524"/>
                </a:solidFill>
                <a:effectLst/>
                <a:latin typeface="Calibri" panose="020F0502020204030204" pitchFamily="34" charset="0"/>
                <a:ea typeface="Calibri" panose="020F0502020204030204" pitchFamily="34" charset="0"/>
              </a:rPr>
              <a:t>CME Disclosures</a:t>
            </a:r>
            <a:endParaRPr lang="en-US" sz="3200" dirty="0"/>
          </a:p>
        </p:txBody>
      </p:sp>
      <p:sp>
        <p:nvSpPr>
          <p:cNvPr id="3" name="Content Placeholder 2">
            <a:extLst>
              <a:ext uri="{FF2B5EF4-FFF2-40B4-BE49-F238E27FC236}">
                <a16:creationId xmlns:a16="http://schemas.microsoft.com/office/drawing/2014/main" id="{8AC4860E-FD25-4252-A179-5E97566A2ADD}"/>
              </a:ext>
            </a:extLst>
          </p:cNvPr>
          <p:cNvSpPr>
            <a:spLocks noGrp="1"/>
          </p:cNvSpPr>
          <p:nvPr>
            <p:ph idx="1"/>
          </p:nvPr>
        </p:nvSpPr>
        <p:spPr>
          <a:xfrm>
            <a:off x="457200" y="1066800"/>
            <a:ext cx="8229600" cy="5715000"/>
          </a:xfrm>
        </p:spPr>
        <p:txBody>
          <a:bodyPr/>
          <a:lstStyle/>
          <a:p>
            <a:pPr marL="0" marR="0" indent="0">
              <a:lnSpc>
                <a:spcPct val="115000"/>
              </a:lnSpc>
              <a:spcBef>
                <a:spcPts val="1200"/>
              </a:spcBef>
              <a:spcAft>
                <a:spcPts val="1200"/>
              </a:spcAft>
              <a:buNone/>
            </a:pPr>
            <a:r>
              <a:rPr lang="en-US" sz="2400" dirty="0">
                <a:solidFill>
                  <a:srgbClr val="262626"/>
                </a:solidFill>
                <a:effectLst/>
                <a:latin typeface="Calibri" panose="020F0502020204030204" pitchFamily="34" charset="0"/>
                <a:ea typeface="Calibri" panose="020F0502020204030204" pitchFamily="34" charset="0"/>
              </a:rPr>
              <a:t>Presenters and Planners: Aliya Jones, MD and Steve Whitefield, MD have reported no relevant financial relationships to disclose. </a:t>
            </a:r>
            <a:r>
              <a:rPr lang="en-US" sz="2400" dirty="0">
                <a:solidFill>
                  <a:srgbClr val="333333"/>
                </a:solidFill>
                <a:effectLst/>
                <a:latin typeface="Calibri" panose="020F0502020204030204" pitchFamily="34" charset="0"/>
                <a:ea typeface="Calibri" panose="020F0502020204030204" pitchFamily="34" charset="0"/>
              </a:rPr>
              <a:t>Beth Hewett, PhD</a:t>
            </a:r>
            <a:r>
              <a:rPr lang="en-US" sz="2400" dirty="0">
                <a:solidFill>
                  <a:srgbClr val="262626"/>
                </a:solidFill>
                <a:effectLst/>
                <a:latin typeface="Calibri" panose="020F0502020204030204" pitchFamily="34" charset="0"/>
                <a:ea typeface="Calibri" panose="020F0502020204030204" pitchFamily="34" charset="0"/>
              </a:rPr>
              <a:t> and Dennis Dupont have reported no relevant financial relationships to disclose.</a:t>
            </a:r>
            <a:endParaRPr lang="en-US" sz="2400" dirty="0">
              <a:latin typeface="Arial" panose="020B0604020202020204" pitchFamily="34" charset="0"/>
              <a:ea typeface="Calibri" panose="020F0502020204030204" pitchFamily="34" charset="0"/>
            </a:endParaRPr>
          </a:p>
          <a:p>
            <a:pPr marL="0" marR="0" indent="0">
              <a:lnSpc>
                <a:spcPct val="115000"/>
              </a:lnSpc>
              <a:spcBef>
                <a:spcPts val="1200"/>
              </a:spcBef>
              <a:spcAft>
                <a:spcPts val="1200"/>
              </a:spcAft>
              <a:buNone/>
            </a:pPr>
            <a:r>
              <a:rPr lang="en-US" sz="2400" dirty="0">
                <a:solidFill>
                  <a:srgbClr val="262626"/>
                </a:solidFill>
                <a:effectLst/>
                <a:latin typeface="Calibri" panose="020F0502020204030204" pitchFamily="34" charset="0"/>
                <a:ea typeface="Calibri" panose="020F0502020204030204" pitchFamily="34" charset="0"/>
              </a:rPr>
              <a:t>MedChi CME Reviewers: The reviewers from the MedChi Committee On Scientific Activities (COSA) for this activity have reported no relevant financial relationships to disclose.</a:t>
            </a:r>
          </a:p>
          <a:p>
            <a:pPr marL="0" indent="0">
              <a:lnSpc>
                <a:spcPct val="115000"/>
              </a:lnSpc>
              <a:spcBef>
                <a:spcPts val="1200"/>
              </a:spcBef>
              <a:spcAft>
                <a:spcPts val="1200"/>
              </a:spcAft>
              <a:buNone/>
            </a:pPr>
            <a:endParaRPr lang="en-US" sz="2400" dirty="0">
              <a:solidFill>
                <a:schemeClr val="bg1"/>
              </a:solidFill>
              <a:effectLst/>
              <a:latin typeface="Calibri" panose="020F0502020204030204" pitchFamily="34" charset="0"/>
              <a:ea typeface="Calibri" panose="020F0502020204030204" pitchFamily="34" charset="0"/>
            </a:endParaRPr>
          </a:p>
          <a:p>
            <a:pPr marL="0" indent="0">
              <a:lnSpc>
                <a:spcPct val="115000"/>
              </a:lnSpc>
              <a:spcBef>
                <a:spcPts val="1200"/>
              </a:spcBef>
              <a:spcAft>
                <a:spcPts val="1200"/>
              </a:spcAft>
              <a:buNone/>
            </a:pPr>
            <a:endParaRPr lang="en-US" sz="1800" dirty="0">
              <a:solidFill>
                <a:schemeClr val="bg1"/>
              </a:solidFill>
              <a:effectLst/>
              <a:latin typeface="Calibri" panose="020F0502020204030204" pitchFamily="34" charset="0"/>
              <a:ea typeface="Calibri" panose="020F0502020204030204" pitchFamily="34" charset="0"/>
            </a:endParaRPr>
          </a:p>
          <a:p>
            <a:pPr marL="0" indent="0">
              <a:lnSpc>
                <a:spcPct val="115000"/>
              </a:lnSpc>
              <a:spcBef>
                <a:spcPts val="1200"/>
              </a:spcBef>
              <a:spcAft>
                <a:spcPts val="1200"/>
              </a:spcAft>
              <a:buNone/>
            </a:pPr>
            <a:r>
              <a:rPr lang="en-US" sz="1800" dirty="0">
                <a:solidFill>
                  <a:schemeClr val="bg1"/>
                </a:solidFill>
                <a:effectLst/>
                <a:latin typeface="Calibri" panose="020F0502020204030204" pitchFamily="34" charset="0"/>
                <a:ea typeface="Calibri" panose="020F0502020204030204" pitchFamily="34" charset="0"/>
              </a:rPr>
              <a:t>Webinars jointly sponsored by the Behavioral Health Administration and MedChi.</a:t>
            </a:r>
            <a:endParaRPr lang="en-US" sz="1800" dirty="0">
              <a:solidFill>
                <a:schemeClr val="bg1"/>
              </a:solidFill>
            </a:endParaRPr>
          </a:p>
        </p:txBody>
      </p:sp>
      <p:pic>
        <p:nvPicPr>
          <p:cNvPr id="4" name="image2.png">
            <a:extLst>
              <a:ext uri="{FF2B5EF4-FFF2-40B4-BE49-F238E27FC236}">
                <a16:creationId xmlns:a16="http://schemas.microsoft.com/office/drawing/2014/main" id="{FE218223-2D26-484B-AE7C-E3A564FB3510}"/>
              </a:ext>
            </a:extLst>
          </p:cNvPr>
          <p:cNvPicPr/>
          <p:nvPr/>
        </p:nvPicPr>
        <p:blipFill>
          <a:blip r:embed="rId2"/>
          <a:srcRect/>
          <a:stretch>
            <a:fillRect/>
          </a:stretch>
        </p:blipFill>
        <p:spPr>
          <a:xfrm>
            <a:off x="2819400" y="4419600"/>
            <a:ext cx="1185545" cy="956945"/>
          </a:xfrm>
          <a:prstGeom prst="rect">
            <a:avLst/>
          </a:prstGeom>
          <a:ln/>
        </p:spPr>
      </p:pic>
      <p:pic>
        <p:nvPicPr>
          <p:cNvPr id="5" name="image1.png">
            <a:extLst>
              <a:ext uri="{FF2B5EF4-FFF2-40B4-BE49-F238E27FC236}">
                <a16:creationId xmlns:a16="http://schemas.microsoft.com/office/drawing/2014/main" id="{5D097F07-C487-4C54-B679-AEB974740140}"/>
              </a:ext>
            </a:extLst>
          </p:cNvPr>
          <p:cNvPicPr/>
          <p:nvPr/>
        </p:nvPicPr>
        <p:blipFill>
          <a:blip r:embed="rId3"/>
          <a:srcRect/>
          <a:stretch>
            <a:fillRect/>
          </a:stretch>
        </p:blipFill>
        <p:spPr>
          <a:xfrm>
            <a:off x="4876800" y="4838466"/>
            <a:ext cx="1219200" cy="433070"/>
          </a:xfrm>
          <a:prstGeom prst="rect">
            <a:avLst/>
          </a:prstGeom>
          <a:ln/>
        </p:spPr>
      </p:pic>
    </p:spTree>
    <p:extLst>
      <p:ext uri="{BB962C8B-B14F-4D97-AF65-F5344CB8AC3E}">
        <p14:creationId xmlns:p14="http://schemas.microsoft.com/office/powerpoint/2010/main" val="201389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Public\Documents\Good Words for Grieving\Depositphotos_snuffed candle.jpg">
            <a:extLst>
              <a:ext uri="{FF2B5EF4-FFF2-40B4-BE49-F238E27FC236}">
                <a16:creationId xmlns:a16="http://schemas.microsoft.com/office/drawing/2014/main" id="{E8AC0CBF-58F7-42D4-A30F-A43733450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ublic\Documents\Good Words for Grieving\Depositphotos_relight candle.jpg">
            <a:extLst>
              <a:ext uri="{FF2B5EF4-FFF2-40B4-BE49-F238E27FC236}">
                <a16:creationId xmlns:a16="http://schemas.microsoft.com/office/drawing/2014/main" id="{0D7FF559-1408-4828-85DA-EDE15B63D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B68A-123E-40E0-9D79-ECA278721217}"/>
              </a:ext>
            </a:extLst>
          </p:cNvPr>
          <p:cNvSpPr>
            <a:spLocks noGrp="1"/>
          </p:cNvSpPr>
          <p:nvPr>
            <p:ph type="title"/>
          </p:nvPr>
        </p:nvSpPr>
        <p:spPr>
          <a:xfrm>
            <a:off x="457200" y="76200"/>
            <a:ext cx="8229600" cy="914400"/>
          </a:xfrm>
        </p:spPr>
        <p:txBody>
          <a:bodyPr>
            <a:normAutofit/>
          </a:bodyPr>
          <a:lstStyle/>
          <a:p>
            <a:r>
              <a:rPr lang="en-US" sz="4800" dirty="0">
                <a:solidFill>
                  <a:schemeClr val="bg1"/>
                </a:solidFill>
              </a:rPr>
              <a:t>Workplace Losses</a:t>
            </a:r>
          </a:p>
        </p:txBody>
      </p:sp>
      <p:sp>
        <p:nvSpPr>
          <p:cNvPr id="3" name="Content Placeholder 2">
            <a:extLst>
              <a:ext uri="{FF2B5EF4-FFF2-40B4-BE49-F238E27FC236}">
                <a16:creationId xmlns:a16="http://schemas.microsoft.com/office/drawing/2014/main" id="{351FC1B9-2C5E-4677-961B-281020CBC644}"/>
              </a:ext>
            </a:extLst>
          </p:cNvPr>
          <p:cNvSpPr>
            <a:spLocks noGrp="1"/>
          </p:cNvSpPr>
          <p:nvPr>
            <p:ph idx="1"/>
          </p:nvPr>
        </p:nvSpPr>
        <p:spPr>
          <a:xfrm>
            <a:off x="457200" y="990600"/>
            <a:ext cx="8229600" cy="5638800"/>
          </a:xfrm>
        </p:spPr>
        <p:txBody>
          <a:bodyPr/>
          <a:lstStyle/>
          <a:p>
            <a:pPr marL="365760" indent="-457200">
              <a:buNone/>
            </a:pPr>
            <a:r>
              <a:rPr lang="en-US" sz="3200" b="1" dirty="0">
                <a:solidFill>
                  <a:srgbClr val="211D1E"/>
                </a:solidFill>
                <a:latin typeface="Book Antiqua" panose="02040602050305030304" pitchFamily="18" charset="0"/>
              </a:rPr>
              <a:t>COVID-19:</a:t>
            </a:r>
            <a:r>
              <a:rPr lang="en-US" sz="3200" dirty="0">
                <a:solidFill>
                  <a:srgbClr val="211D1E"/>
                </a:solidFill>
                <a:latin typeface="Book Antiqua" panose="02040602050305030304" pitchFamily="18" charset="0"/>
              </a:rPr>
              <a:t> S</a:t>
            </a:r>
            <a:r>
              <a:rPr lang="en-US" sz="3200" b="0" i="0" u="none" strike="noStrike" baseline="0" dirty="0">
                <a:solidFill>
                  <a:srgbClr val="211D1E"/>
                </a:solidFill>
                <a:latin typeface="Book Antiqua" panose="02040602050305030304" pitchFamily="18" charset="0"/>
              </a:rPr>
              <a:t>ometimes multiple family members, friends, and coworkers died or were physically affected.</a:t>
            </a:r>
          </a:p>
          <a:p>
            <a:pPr marL="136525" indent="0">
              <a:buNone/>
            </a:pPr>
            <a:r>
              <a:rPr lang="en-US" sz="3200" b="1" i="0" u="none" strike="noStrike" baseline="0" dirty="0">
                <a:solidFill>
                  <a:srgbClr val="211D1E"/>
                </a:solidFill>
                <a:latin typeface="Book Antiqua" panose="02040602050305030304" pitchFamily="18" charset="0"/>
              </a:rPr>
              <a:t>Other Deaths:</a:t>
            </a:r>
          </a:p>
          <a:p>
            <a:pPr lvl="1">
              <a:buFont typeface="Wingdings" panose="05000000000000000000" pitchFamily="2" charset="2"/>
              <a:buChar char="Ø"/>
            </a:pPr>
            <a:r>
              <a:rPr lang="en-US" sz="2800" b="0" i="0" u="none" strike="noStrike" baseline="0" dirty="0">
                <a:solidFill>
                  <a:schemeClr val="bg1"/>
                </a:solidFill>
                <a:latin typeface="Book Antiqua" panose="02040602050305030304" pitchFamily="18" charset="0"/>
              </a:rPr>
              <a:t>COVID-by-proxy</a:t>
            </a:r>
          </a:p>
          <a:p>
            <a:pPr lvl="1">
              <a:buFont typeface="Wingdings" panose="05000000000000000000" pitchFamily="2" charset="2"/>
              <a:buChar char="Ø"/>
            </a:pPr>
            <a:r>
              <a:rPr lang="en-US" sz="2800" b="0" i="0" u="none" strike="noStrike" baseline="0" dirty="0">
                <a:solidFill>
                  <a:schemeClr val="bg1"/>
                </a:solidFill>
                <a:latin typeface="Book Antiqua" panose="02040602050305030304" pitchFamily="18" charset="0"/>
              </a:rPr>
              <a:t>Health (e.g., heart attacks, cancer, stroke)</a:t>
            </a:r>
          </a:p>
          <a:p>
            <a:pPr lvl="1">
              <a:buFont typeface="Wingdings" panose="05000000000000000000" pitchFamily="2" charset="2"/>
              <a:buChar char="Ø"/>
            </a:pPr>
            <a:r>
              <a:rPr lang="en-US" sz="2800" b="0" i="0" u="none" strike="noStrike" baseline="0" dirty="0">
                <a:solidFill>
                  <a:schemeClr val="bg1"/>
                </a:solidFill>
                <a:latin typeface="Book Antiqua" panose="02040602050305030304" pitchFamily="18" charset="0"/>
              </a:rPr>
              <a:t>Accidents (e.g., transportation-related, falls, drowning)</a:t>
            </a:r>
          </a:p>
          <a:p>
            <a:pPr lvl="1">
              <a:buFont typeface="Wingdings" panose="05000000000000000000" pitchFamily="2" charset="2"/>
              <a:buChar char="Ø"/>
            </a:pPr>
            <a:r>
              <a:rPr lang="en-US" sz="2800" b="0" i="0" u="none" strike="noStrike" baseline="0" dirty="0">
                <a:solidFill>
                  <a:schemeClr val="bg1"/>
                </a:solidFill>
                <a:latin typeface="Book Antiqua" panose="02040602050305030304" pitchFamily="18" charset="0"/>
              </a:rPr>
              <a:t>Natural (e.g., hurricane, tornado, fire) </a:t>
            </a:r>
          </a:p>
          <a:p>
            <a:pPr lvl="1">
              <a:buFont typeface="Wingdings" panose="05000000000000000000" pitchFamily="2" charset="2"/>
              <a:buChar char="Ø"/>
            </a:pPr>
            <a:r>
              <a:rPr lang="en-US" sz="2800" b="0" i="0" u="none" strike="noStrike" baseline="0" dirty="0">
                <a:solidFill>
                  <a:schemeClr val="bg1"/>
                </a:solidFill>
                <a:latin typeface="Book Antiqua" panose="02040602050305030304" pitchFamily="18" charset="0"/>
              </a:rPr>
              <a:t>Violent (e.g., </a:t>
            </a:r>
            <a:r>
              <a:rPr lang="en-US" sz="2800" b="0" i="0" u="none" strike="noStrike" baseline="0" dirty="0">
                <a:solidFill>
                  <a:srgbClr val="211D1E"/>
                </a:solidFill>
                <a:latin typeface="Book Antiqua" panose="02040602050305030304" pitchFamily="18" charset="0"/>
              </a:rPr>
              <a:t>murder, gunshot, knifing) </a:t>
            </a:r>
          </a:p>
          <a:p>
            <a:pPr lvl="1">
              <a:buFont typeface="Wingdings" panose="05000000000000000000" pitchFamily="2" charset="2"/>
              <a:buChar char="Ø"/>
            </a:pPr>
            <a:r>
              <a:rPr lang="en-US" sz="2800" dirty="0">
                <a:solidFill>
                  <a:srgbClr val="211D1E"/>
                </a:solidFill>
                <a:latin typeface="Book Antiqua" panose="02040602050305030304" pitchFamily="18" charset="0"/>
              </a:rPr>
              <a:t>Pets and/or working animals</a:t>
            </a:r>
            <a:endParaRPr lang="en-US" sz="2800" dirty="0">
              <a:latin typeface="Book Antiqua" panose="02040602050305030304" pitchFamily="18" charset="0"/>
            </a:endParaRPr>
          </a:p>
        </p:txBody>
      </p:sp>
    </p:spTree>
    <p:extLst>
      <p:ext uri="{BB962C8B-B14F-4D97-AF65-F5344CB8AC3E}">
        <p14:creationId xmlns:p14="http://schemas.microsoft.com/office/powerpoint/2010/main" val="378378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D3BA2-4FDF-41A4-9A22-34A8E6F7AAA6}"/>
              </a:ext>
            </a:extLst>
          </p:cNvPr>
          <p:cNvSpPr>
            <a:spLocks noGrp="1"/>
          </p:cNvSpPr>
          <p:nvPr>
            <p:ph type="title"/>
          </p:nvPr>
        </p:nvSpPr>
        <p:spPr>
          <a:xfrm>
            <a:off x="477795" y="28832"/>
            <a:ext cx="8229600" cy="1477962"/>
          </a:xfrm>
        </p:spPr>
        <p:txBody>
          <a:bodyPr>
            <a:noAutofit/>
          </a:bodyPr>
          <a:lstStyle/>
          <a:p>
            <a:r>
              <a:rPr lang="en-US" sz="4800" dirty="0">
                <a:solidFill>
                  <a:schemeClr val="bg1"/>
                </a:solidFill>
              </a:rPr>
              <a:t>Other (Ambiguous) Losses</a:t>
            </a:r>
            <a:endParaRPr lang="en-US" sz="4800" dirty="0"/>
          </a:p>
        </p:txBody>
      </p:sp>
      <p:sp>
        <p:nvSpPr>
          <p:cNvPr id="3" name="Content Placeholder 2">
            <a:extLst>
              <a:ext uri="{FF2B5EF4-FFF2-40B4-BE49-F238E27FC236}">
                <a16:creationId xmlns:a16="http://schemas.microsoft.com/office/drawing/2014/main" id="{03646FDD-78A0-4533-97B7-EFE0EB9E1FE3}"/>
              </a:ext>
            </a:extLst>
          </p:cNvPr>
          <p:cNvSpPr>
            <a:spLocks noGrp="1"/>
          </p:cNvSpPr>
          <p:nvPr>
            <p:ph idx="1"/>
          </p:nvPr>
        </p:nvSpPr>
        <p:spPr>
          <a:xfrm>
            <a:off x="381000" y="1659194"/>
            <a:ext cx="8229600" cy="5198806"/>
          </a:xfrm>
        </p:spPr>
        <p:txBody>
          <a:bodyPr/>
          <a:lstStyle/>
          <a:p>
            <a:pPr marL="365760" indent="-457200">
              <a:buNone/>
            </a:pPr>
            <a:r>
              <a:rPr lang="en-US" sz="3600" dirty="0">
                <a:solidFill>
                  <a:schemeClr val="bg1"/>
                </a:solidFill>
              </a:rPr>
              <a:t>Relationships with patients and their families</a:t>
            </a:r>
          </a:p>
          <a:p>
            <a:pPr marL="365760" indent="-457200">
              <a:buNone/>
            </a:pPr>
            <a:r>
              <a:rPr lang="en-US" sz="3600" dirty="0">
                <a:solidFill>
                  <a:schemeClr val="bg1"/>
                </a:solidFill>
              </a:rPr>
              <a:t>Working at home (returning to the office)</a:t>
            </a:r>
          </a:p>
          <a:p>
            <a:pPr marL="365760" indent="-457200">
              <a:buNone/>
            </a:pPr>
            <a:r>
              <a:rPr lang="en-US" sz="3600" dirty="0">
                <a:solidFill>
                  <a:schemeClr val="bg1"/>
                </a:solidFill>
              </a:rPr>
              <a:t>Home schooling (returning to school)</a:t>
            </a:r>
          </a:p>
          <a:p>
            <a:pPr marL="365760" indent="-457200">
              <a:buNone/>
            </a:pPr>
            <a:r>
              <a:rPr lang="en-US" sz="3600" dirty="0">
                <a:solidFill>
                  <a:schemeClr val="bg1"/>
                </a:solidFill>
              </a:rPr>
              <a:t>Caregiving (lack of ability to see sick or elderly) &amp; caregiving fatigue</a:t>
            </a:r>
          </a:p>
          <a:p>
            <a:pPr marL="365760" indent="-457200">
              <a:buNone/>
            </a:pPr>
            <a:r>
              <a:rPr lang="en-US" sz="3600" dirty="0">
                <a:solidFill>
                  <a:schemeClr val="bg1"/>
                </a:solidFill>
              </a:rPr>
              <a:t>Job, economic, or food insecurity</a:t>
            </a:r>
            <a:endParaRPr lang="en-US" dirty="0">
              <a:solidFill>
                <a:schemeClr val="bg1"/>
              </a:solidFill>
            </a:endParaRPr>
          </a:p>
          <a:p>
            <a:pPr marL="136525" indent="0">
              <a:buNone/>
            </a:pPr>
            <a:endParaRPr lang="en-US" dirty="0">
              <a:solidFill>
                <a:schemeClr val="bg1"/>
              </a:solidFill>
            </a:endParaRPr>
          </a:p>
          <a:p>
            <a:pPr marL="136525" indent="0">
              <a:buNone/>
            </a:pPr>
            <a:endParaRPr lang="en-US" dirty="0">
              <a:solidFill>
                <a:schemeClr val="bg1"/>
              </a:solidFill>
            </a:endParaRPr>
          </a:p>
        </p:txBody>
      </p:sp>
    </p:spTree>
    <p:extLst>
      <p:ext uri="{BB962C8B-B14F-4D97-AF65-F5344CB8AC3E}">
        <p14:creationId xmlns:p14="http://schemas.microsoft.com/office/powerpoint/2010/main" val="403391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304A2-33EF-44B7-A34D-3A822189E2EE}"/>
              </a:ext>
            </a:extLst>
          </p:cNvPr>
          <p:cNvSpPr>
            <a:spLocks noGrp="1"/>
          </p:cNvSpPr>
          <p:nvPr>
            <p:ph type="title"/>
          </p:nvPr>
        </p:nvSpPr>
        <p:spPr>
          <a:xfrm>
            <a:off x="457200" y="152400"/>
            <a:ext cx="8229600" cy="1143000"/>
          </a:xfrm>
        </p:spPr>
        <p:txBody>
          <a:bodyPr>
            <a:noAutofit/>
          </a:bodyPr>
          <a:lstStyle/>
          <a:p>
            <a:r>
              <a:rPr lang="en-US" sz="4800" dirty="0">
                <a:solidFill>
                  <a:schemeClr val="bg1"/>
                </a:solidFill>
              </a:rPr>
              <a:t>Other (Ambiguous) Losses</a:t>
            </a:r>
            <a:endParaRPr lang="en-US" sz="4800" dirty="0"/>
          </a:p>
        </p:txBody>
      </p:sp>
      <p:sp>
        <p:nvSpPr>
          <p:cNvPr id="3" name="Content Placeholder 2">
            <a:extLst>
              <a:ext uri="{FF2B5EF4-FFF2-40B4-BE49-F238E27FC236}">
                <a16:creationId xmlns:a16="http://schemas.microsoft.com/office/drawing/2014/main" id="{1615E7CE-6662-4680-B125-BC1218A4E242}"/>
              </a:ext>
            </a:extLst>
          </p:cNvPr>
          <p:cNvSpPr>
            <a:spLocks noGrp="1"/>
          </p:cNvSpPr>
          <p:nvPr>
            <p:ph idx="1"/>
          </p:nvPr>
        </p:nvSpPr>
        <p:spPr>
          <a:xfrm>
            <a:off x="457200" y="1524000"/>
            <a:ext cx="8229600" cy="5029200"/>
          </a:xfrm>
        </p:spPr>
        <p:txBody>
          <a:bodyPr/>
          <a:lstStyle/>
          <a:p>
            <a:pPr marL="365760" indent="-457200">
              <a:buNone/>
            </a:pPr>
            <a:r>
              <a:rPr lang="en-US" sz="3600" dirty="0">
                <a:solidFill>
                  <a:schemeClr val="bg1"/>
                </a:solidFill>
              </a:rPr>
              <a:t>Other relationships or connections</a:t>
            </a:r>
          </a:p>
          <a:p>
            <a:pPr marL="365760" indent="-457200">
              <a:buNone/>
            </a:pPr>
            <a:r>
              <a:rPr lang="en-US" sz="3600" dirty="0">
                <a:solidFill>
                  <a:schemeClr val="bg1"/>
                </a:solidFill>
              </a:rPr>
              <a:t>Support systems (e.g., daycare)</a:t>
            </a:r>
          </a:p>
          <a:p>
            <a:pPr marL="365760" indent="-457200">
              <a:buNone/>
            </a:pPr>
            <a:r>
              <a:rPr lang="en-US" sz="3600" dirty="0">
                <a:solidFill>
                  <a:schemeClr val="bg1"/>
                </a:solidFill>
              </a:rPr>
              <a:t>Sense of safety and security in the world</a:t>
            </a:r>
          </a:p>
          <a:p>
            <a:pPr marL="365760" indent="-457200">
              <a:buNone/>
            </a:pPr>
            <a:r>
              <a:rPr lang="en-US" sz="3600" dirty="0">
                <a:solidFill>
                  <a:schemeClr val="bg1"/>
                </a:solidFill>
              </a:rPr>
              <a:t>Increased awareness of own mortality</a:t>
            </a:r>
          </a:p>
          <a:p>
            <a:pPr marL="365760" indent="-457200">
              <a:buNone/>
            </a:pPr>
            <a:r>
              <a:rPr lang="en-US" sz="3600" dirty="0">
                <a:solidFill>
                  <a:schemeClr val="bg1"/>
                </a:solidFill>
              </a:rPr>
              <a:t>Time</a:t>
            </a:r>
          </a:p>
          <a:p>
            <a:pPr marL="365760" indent="-457200">
              <a:buNone/>
            </a:pPr>
            <a:r>
              <a:rPr lang="en-US" sz="3600" dirty="0">
                <a:solidFill>
                  <a:schemeClr val="bg1"/>
                </a:solidFill>
              </a:rPr>
              <a:t>Expectations for ourselves, others, or world</a:t>
            </a:r>
          </a:p>
        </p:txBody>
      </p:sp>
    </p:spTree>
    <p:extLst>
      <p:ext uri="{BB962C8B-B14F-4D97-AF65-F5344CB8AC3E}">
        <p14:creationId xmlns:p14="http://schemas.microsoft.com/office/powerpoint/2010/main" val="80896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0AAC-1C25-42B2-B732-EEADF510D656}"/>
              </a:ext>
            </a:extLst>
          </p:cNvPr>
          <p:cNvSpPr>
            <a:spLocks noGrp="1"/>
          </p:cNvSpPr>
          <p:nvPr>
            <p:ph type="title"/>
          </p:nvPr>
        </p:nvSpPr>
        <p:spPr>
          <a:xfrm>
            <a:off x="457200" y="19994"/>
            <a:ext cx="8229600" cy="990600"/>
          </a:xfrm>
        </p:spPr>
        <p:txBody>
          <a:bodyPr>
            <a:normAutofit/>
          </a:bodyPr>
          <a:lstStyle/>
          <a:p>
            <a:r>
              <a:rPr lang="en-US" sz="4800" dirty="0">
                <a:solidFill>
                  <a:schemeClr val="bg1"/>
                </a:solidFill>
              </a:rPr>
              <a:t>Grief</a:t>
            </a:r>
          </a:p>
        </p:txBody>
      </p:sp>
      <p:sp>
        <p:nvSpPr>
          <p:cNvPr id="3" name="Content Placeholder 2">
            <a:extLst>
              <a:ext uri="{FF2B5EF4-FFF2-40B4-BE49-F238E27FC236}">
                <a16:creationId xmlns:a16="http://schemas.microsoft.com/office/drawing/2014/main" id="{3A31BEF3-1C0E-4F2E-851A-8522678CC305}"/>
              </a:ext>
            </a:extLst>
          </p:cNvPr>
          <p:cNvSpPr>
            <a:spLocks noGrp="1"/>
          </p:cNvSpPr>
          <p:nvPr>
            <p:ph idx="1"/>
          </p:nvPr>
        </p:nvSpPr>
        <p:spPr>
          <a:xfrm>
            <a:off x="533400" y="1010594"/>
            <a:ext cx="8229600" cy="5618806"/>
          </a:xfrm>
        </p:spPr>
        <p:txBody>
          <a:bodyPr/>
          <a:lstStyle/>
          <a:p>
            <a:pPr marL="365760" indent="-457200" eaLnBrk="1" fontAlgn="auto" hangingPunct="1">
              <a:lnSpc>
                <a:spcPct val="150000"/>
              </a:lnSpc>
              <a:spcAft>
                <a:spcPts val="0"/>
              </a:spcAft>
              <a:buClr>
                <a:schemeClr val="tx1">
                  <a:shade val="95000"/>
                </a:schemeClr>
              </a:buClr>
              <a:buNone/>
              <a:defRPr/>
            </a:pPr>
            <a:r>
              <a:rPr lang="en-US" sz="3200" dirty="0">
                <a:solidFill>
                  <a:schemeClr val="bg1"/>
                </a:solidFill>
              </a:rPr>
              <a:t>Passive</a:t>
            </a:r>
          </a:p>
          <a:p>
            <a:pPr marL="365760" indent="-457200" eaLnBrk="1" fontAlgn="auto" hangingPunct="1">
              <a:lnSpc>
                <a:spcPct val="150000"/>
              </a:lnSpc>
              <a:spcAft>
                <a:spcPts val="0"/>
              </a:spcAft>
              <a:buClr>
                <a:schemeClr val="tx1">
                  <a:shade val="95000"/>
                </a:schemeClr>
              </a:buClr>
              <a:buNone/>
              <a:defRPr/>
            </a:pPr>
            <a:r>
              <a:rPr lang="en-US" sz="3200" dirty="0">
                <a:solidFill>
                  <a:schemeClr val="bg1"/>
                </a:solidFill>
              </a:rPr>
              <a:t>Internalized emotional response to loss</a:t>
            </a:r>
          </a:p>
          <a:p>
            <a:pPr marL="365760" indent="-457200" eaLnBrk="1" fontAlgn="auto" hangingPunct="1">
              <a:lnSpc>
                <a:spcPct val="150000"/>
              </a:lnSpc>
              <a:spcAft>
                <a:spcPts val="0"/>
              </a:spcAft>
              <a:buClr>
                <a:schemeClr val="tx1">
                  <a:shade val="95000"/>
                </a:schemeClr>
              </a:buClr>
              <a:buNone/>
              <a:defRPr/>
            </a:pPr>
            <a:r>
              <a:rPr lang="en-US" sz="3200" dirty="0">
                <a:solidFill>
                  <a:schemeClr val="bg1"/>
                </a:solidFill>
              </a:rPr>
              <a:t>Asks us to slow down and give it attention</a:t>
            </a:r>
          </a:p>
          <a:p>
            <a:pPr marL="365760" indent="-457200" eaLnBrk="1" fontAlgn="auto" hangingPunct="1">
              <a:lnSpc>
                <a:spcPct val="150000"/>
              </a:lnSpc>
              <a:spcAft>
                <a:spcPts val="0"/>
              </a:spcAft>
              <a:buClr>
                <a:schemeClr val="tx1">
                  <a:shade val="95000"/>
                </a:schemeClr>
              </a:buClr>
              <a:buNone/>
              <a:defRPr/>
            </a:pPr>
            <a:r>
              <a:rPr lang="en-US" sz="3200" dirty="0">
                <a:solidFill>
                  <a:schemeClr val="bg1"/>
                </a:solidFill>
              </a:rPr>
              <a:t>Natural, normal, necessary</a:t>
            </a:r>
          </a:p>
          <a:p>
            <a:pPr marL="365760" indent="-457200" eaLnBrk="1" fontAlgn="auto" hangingPunct="1">
              <a:lnSpc>
                <a:spcPct val="150000"/>
              </a:lnSpc>
              <a:spcAft>
                <a:spcPts val="0"/>
              </a:spcAft>
              <a:buClr>
                <a:schemeClr val="tx1">
                  <a:shade val="95000"/>
                </a:schemeClr>
              </a:buClr>
              <a:buNone/>
              <a:defRPr/>
            </a:pPr>
            <a:r>
              <a:rPr lang="en-US" sz="3200" dirty="0">
                <a:solidFill>
                  <a:schemeClr val="bg1"/>
                </a:solidFill>
              </a:rPr>
              <a:t>All encompassing of the body, soul, and spirit</a:t>
            </a:r>
          </a:p>
          <a:p>
            <a:pPr marL="365760" indent="-457200" eaLnBrk="1" fontAlgn="auto" hangingPunct="1">
              <a:lnSpc>
                <a:spcPct val="150000"/>
              </a:lnSpc>
              <a:spcAft>
                <a:spcPts val="0"/>
              </a:spcAft>
              <a:buClr>
                <a:schemeClr val="tx1">
                  <a:shade val="95000"/>
                </a:schemeClr>
              </a:buClr>
              <a:buNone/>
              <a:defRPr/>
            </a:pPr>
            <a:r>
              <a:rPr lang="en-US" sz="3200" dirty="0">
                <a:solidFill>
                  <a:schemeClr val="bg1"/>
                </a:solidFill>
              </a:rPr>
              <a:t>Loss of the capacity for joy and pleasure</a:t>
            </a:r>
          </a:p>
        </p:txBody>
      </p:sp>
    </p:spTree>
    <p:extLst>
      <p:ext uri="{BB962C8B-B14F-4D97-AF65-F5344CB8AC3E}">
        <p14:creationId xmlns:p14="http://schemas.microsoft.com/office/powerpoint/2010/main" val="147908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592F-C275-48A5-B3D1-9ED97FE29526}"/>
              </a:ext>
            </a:extLst>
          </p:cNvPr>
          <p:cNvSpPr>
            <a:spLocks noGrp="1"/>
          </p:cNvSpPr>
          <p:nvPr>
            <p:ph type="title"/>
          </p:nvPr>
        </p:nvSpPr>
        <p:spPr>
          <a:xfrm>
            <a:off x="492211" y="0"/>
            <a:ext cx="8229600" cy="1143000"/>
          </a:xfrm>
        </p:spPr>
        <p:txBody>
          <a:bodyPr>
            <a:normAutofit/>
          </a:bodyPr>
          <a:lstStyle/>
          <a:p>
            <a:r>
              <a:rPr lang="en-US" sz="4800" dirty="0">
                <a:solidFill>
                  <a:schemeClr val="bg1"/>
                </a:solidFill>
              </a:rPr>
              <a:t>Mourning</a:t>
            </a:r>
          </a:p>
        </p:txBody>
      </p:sp>
      <p:sp>
        <p:nvSpPr>
          <p:cNvPr id="3" name="Content Placeholder 2">
            <a:extLst>
              <a:ext uri="{FF2B5EF4-FFF2-40B4-BE49-F238E27FC236}">
                <a16:creationId xmlns:a16="http://schemas.microsoft.com/office/drawing/2014/main" id="{841DAA3B-57AD-4582-B863-372246AD62CD}"/>
              </a:ext>
            </a:extLst>
          </p:cNvPr>
          <p:cNvSpPr>
            <a:spLocks noGrp="1"/>
          </p:cNvSpPr>
          <p:nvPr>
            <p:ph idx="1"/>
          </p:nvPr>
        </p:nvSpPr>
        <p:spPr>
          <a:xfrm>
            <a:off x="502508" y="1128584"/>
            <a:ext cx="8229600" cy="5729416"/>
          </a:xfrm>
        </p:spPr>
        <p:txBody>
          <a:bodyPr/>
          <a:lstStyle/>
          <a:p>
            <a:pPr marL="365760" indent="-457200" eaLnBrk="1" fontAlgn="auto" hangingPunct="1">
              <a:lnSpc>
                <a:spcPct val="150000"/>
              </a:lnSpc>
              <a:spcAft>
                <a:spcPts val="0"/>
              </a:spcAft>
              <a:buClr>
                <a:schemeClr val="tx1">
                  <a:shade val="95000"/>
                </a:schemeClr>
              </a:buClr>
              <a:buNone/>
              <a:defRPr/>
            </a:pPr>
            <a:r>
              <a:rPr lang="en-US" sz="3200" dirty="0">
                <a:solidFill>
                  <a:schemeClr val="bg1"/>
                </a:solidFill>
              </a:rPr>
              <a:t>Active</a:t>
            </a:r>
          </a:p>
          <a:p>
            <a:pPr marL="365760" indent="-457200" eaLnBrk="1" fontAlgn="auto" hangingPunct="1">
              <a:lnSpc>
                <a:spcPct val="150000"/>
              </a:lnSpc>
              <a:spcAft>
                <a:spcPts val="0"/>
              </a:spcAft>
              <a:buClr>
                <a:schemeClr val="tx1">
                  <a:shade val="95000"/>
                </a:schemeClr>
              </a:buClr>
              <a:buNone/>
              <a:defRPr/>
            </a:pPr>
            <a:r>
              <a:rPr lang="en-US" sz="3200" dirty="0">
                <a:solidFill>
                  <a:schemeClr val="bg1"/>
                </a:solidFill>
              </a:rPr>
              <a:t>Externalized, social response to loss and grief</a:t>
            </a:r>
          </a:p>
          <a:p>
            <a:pPr marL="365760" indent="-457200" eaLnBrk="1" fontAlgn="auto" hangingPunct="1">
              <a:lnSpc>
                <a:spcPct val="150000"/>
              </a:lnSpc>
              <a:spcAft>
                <a:spcPts val="0"/>
              </a:spcAft>
              <a:buClr>
                <a:schemeClr val="tx1">
                  <a:shade val="95000"/>
                </a:schemeClr>
              </a:buClr>
              <a:buNone/>
              <a:defRPr/>
            </a:pPr>
            <a:r>
              <a:rPr lang="en-US" sz="3200" dirty="0">
                <a:solidFill>
                  <a:schemeClr val="bg1"/>
                </a:solidFill>
              </a:rPr>
              <a:t>Requires time to do its work</a:t>
            </a:r>
          </a:p>
          <a:p>
            <a:pPr marL="365760" indent="-457200" eaLnBrk="1" fontAlgn="auto" hangingPunct="1">
              <a:lnSpc>
                <a:spcPct val="150000"/>
              </a:lnSpc>
              <a:spcAft>
                <a:spcPts val="0"/>
              </a:spcAft>
              <a:buClr>
                <a:schemeClr val="tx1">
                  <a:shade val="95000"/>
                </a:schemeClr>
              </a:buClr>
              <a:buNone/>
              <a:defRPr/>
            </a:pPr>
            <a:r>
              <a:rPr lang="en-US" sz="3200" dirty="0">
                <a:solidFill>
                  <a:schemeClr val="bg1"/>
                </a:solidFill>
              </a:rPr>
              <a:t>Natural, normal, necessary—but discouraged in our society</a:t>
            </a:r>
          </a:p>
          <a:p>
            <a:pPr marL="365760" indent="-457200" eaLnBrk="1" fontAlgn="auto" hangingPunct="1">
              <a:lnSpc>
                <a:spcPct val="150000"/>
              </a:lnSpc>
              <a:spcAft>
                <a:spcPts val="0"/>
              </a:spcAft>
              <a:buClr>
                <a:schemeClr val="tx1">
                  <a:shade val="95000"/>
                </a:schemeClr>
              </a:buClr>
              <a:buNone/>
              <a:defRPr/>
            </a:pPr>
            <a:r>
              <a:rPr lang="en-US" sz="3200" dirty="0">
                <a:solidFill>
                  <a:schemeClr val="bg1"/>
                </a:solidFill>
              </a:rPr>
              <a:t>Re-energizes the body, soul, and spirit</a:t>
            </a:r>
          </a:p>
        </p:txBody>
      </p:sp>
    </p:spTree>
    <p:extLst>
      <p:ext uri="{BB962C8B-B14F-4D97-AF65-F5344CB8AC3E}">
        <p14:creationId xmlns:p14="http://schemas.microsoft.com/office/powerpoint/2010/main" val="871441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C53790-2164-4AF7-BB04-4F5AB62BB975}"/>
</file>

<file path=customXml/itemProps2.xml><?xml version="1.0" encoding="utf-8"?>
<ds:datastoreItem xmlns:ds="http://schemas.openxmlformats.org/officeDocument/2006/customXml" ds:itemID="{F3AEEE5F-8AB9-410A-B0FB-4DA20EAA6B79}"/>
</file>

<file path=customXml/itemProps3.xml><?xml version="1.0" encoding="utf-8"?>
<ds:datastoreItem xmlns:ds="http://schemas.openxmlformats.org/officeDocument/2006/customXml" ds:itemID="{785EC49A-C1A8-491F-BFD0-DDD95A64063B}"/>
</file>

<file path=docProps/app.xml><?xml version="1.0" encoding="utf-8"?>
<Properties xmlns="http://schemas.openxmlformats.org/officeDocument/2006/extended-properties" xmlns:vt="http://schemas.openxmlformats.org/officeDocument/2006/docPropsVTypes">
  <Template>Apex</Template>
  <TotalTime>9476</TotalTime>
  <Words>1336</Words>
  <Application>Microsoft Office PowerPoint</Application>
  <PresentationFormat>On-screen Show (4:3)</PresentationFormat>
  <Paragraphs>159</Paragraphs>
  <Slides>28</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Book Antiqua</vt:lpstr>
      <vt:lpstr>Calibri</vt:lpstr>
      <vt:lpstr>Lucida Sans</vt:lpstr>
      <vt:lpstr>Symbol</vt:lpstr>
      <vt:lpstr>Times New Roman</vt:lpstr>
      <vt:lpstr>Wingdings</vt:lpstr>
      <vt:lpstr>Wingdings 2</vt:lpstr>
      <vt:lpstr>Wingdings 3</vt:lpstr>
      <vt:lpstr>Apex</vt:lpstr>
      <vt:lpstr>Grieving &amp; Mourning In the Workplace</vt:lpstr>
      <vt:lpstr>Objectives</vt:lpstr>
      <vt:lpstr>PowerPoint Presentation</vt:lpstr>
      <vt:lpstr>PowerPoint Presentation</vt:lpstr>
      <vt:lpstr>Workplace Losses</vt:lpstr>
      <vt:lpstr>Other (Ambiguous) Losses</vt:lpstr>
      <vt:lpstr>Other (Ambiguous) Losses</vt:lpstr>
      <vt:lpstr>Grief</vt:lpstr>
      <vt:lpstr>Mourning</vt:lpstr>
      <vt:lpstr>Needs of Mourning</vt:lpstr>
      <vt:lpstr>Some things to remember about grief</vt:lpstr>
      <vt:lpstr>Sankofa Living</vt:lpstr>
      <vt:lpstr>Everyone Has a  Light Within</vt:lpstr>
      <vt:lpstr>PowerPoint Presentation</vt:lpstr>
      <vt:lpstr>PowerPoint Presentation</vt:lpstr>
      <vt:lpstr>PowerPoint Presentation</vt:lpstr>
      <vt:lpstr>PowerPoint Presentation</vt:lpstr>
      <vt:lpstr>Set an Intention to Heal</vt:lpstr>
      <vt:lpstr>Emotional Pressure Cooker</vt:lpstr>
      <vt:lpstr>Healing Grief through Mourning</vt:lpstr>
      <vt:lpstr>Healing Grief through Mourning</vt:lpstr>
      <vt:lpstr>What Is Hope?</vt:lpstr>
      <vt:lpstr>well-mourned Grief  softens over time</vt:lpstr>
      <vt:lpstr>Facilitating Mourning in the workplace</vt:lpstr>
      <vt:lpstr>PowerPoint Presentation</vt:lpstr>
      <vt:lpstr>Bibliography</vt:lpstr>
      <vt:lpstr>CME Accreditation and Designation</vt:lpstr>
      <vt:lpstr>CME Disclosures</vt:lpstr>
    </vt:vector>
  </TitlesOfParts>
  <Company>SCCHHS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Order of Christian Funerals</dc:title>
  <dc:creator>Jason R Lewis</dc:creator>
  <cp:lastModifiedBy>Beth Hewett</cp:lastModifiedBy>
  <cp:revision>113</cp:revision>
  <cp:lastPrinted>2021-06-24T16:57:14Z</cp:lastPrinted>
  <dcterms:created xsi:type="dcterms:W3CDTF">2008-09-24T14:53:03Z</dcterms:created>
  <dcterms:modified xsi:type="dcterms:W3CDTF">2021-06-24T22:06:46Z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y fmtid="{D5CDD505-2E9C-101B-9397-08002B2CF9AE}" pid="3" name="ContentTypeId">
    <vt:lpwstr>0x0101006FA243C363007F4F827DB51D02034FC2</vt:lpwstr>
  </property>
</Properties>
</file>