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quickStyle3.xml" ContentType="application/vnd.openxmlformats-officedocument.drawingml.diagramStyle+xml"/>
  <Override PartName="/ppt/diagrams/colors7.xml" ContentType="application/vnd.openxmlformats-officedocument.drawingml.diagramColors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quickStyle7.xml" ContentType="application/vnd.openxmlformats-officedocument.drawingml.diagramStyle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59" r:id="rId4"/>
    <p:sldId id="282" r:id="rId5"/>
    <p:sldId id="260" r:id="rId6"/>
    <p:sldId id="281" r:id="rId7"/>
    <p:sldId id="274" r:id="rId8"/>
    <p:sldId id="277" r:id="rId9"/>
    <p:sldId id="267" r:id="rId10"/>
    <p:sldId id="279" r:id="rId11"/>
    <p:sldId id="283" r:id="rId12"/>
    <p:sldId id="270" r:id="rId13"/>
    <p:sldId id="271" r:id="rId14"/>
    <p:sldId id="272" r:id="rId15"/>
    <p:sldId id="285" r:id="rId16"/>
    <p:sldId id="269" r:id="rId17"/>
    <p:sldId id="287" r:id="rId18"/>
    <p:sldId id="273" r:id="rId19"/>
    <p:sldId id="28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9A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8186" autoAdjust="0"/>
  </p:normalViewPr>
  <p:slideViewPr>
    <p:cSldViewPr snapToGrid="0">
      <p:cViewPr varScale="1">
        <p:scale>
          <a:sx n="101" d="100"/>
          <a:sy n="101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5765D-441D-42B6-AA79-BBBE639D6E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71FCC-E785-4E6A-8D2B-BF57AE7E2AFD}">
      <dgm:prSet phldrT="[Text]"/>
      <dgm:spPr/>
      <dgm:t>
        <a:bodyPr/>
        <a:lstStyle/>
        <a:p>
          <a:r>
            <a:rPr lang="en-US" dirty="0" smtClean="0"/>
            <a:t>Assess strengths &amp; needs</a:t>
          </a:r>
          <a:endParaRPr lang="en-US" dirty="0"/>
        </a:p>
      </dgm:t>
    </dgm:pt>
    <dgm:pt modelId="{FE00F2C3-0EBA-4D1B-B8FF-C7BD0DCF2818}" type="parTrans" cxnId="{63E31847-A002-49D8-BF05-D54F6C7DB2FF}">
      <dgm:prSet/>
      <dgm:spPr/>
      <dgm:t>
        <a:bodyPr/>
        <a:lstStyle/>
        <a:p>
          <a:endParaRPr lang="en-US"/>
        </a:p>
      </dgm:t>
    </dgm:pt>
    <dgm:pt modelId="{6025CC4F-AD28-4112-9A22-88EB40412CA1}" type="sibTrans" cxnId="{63E31847-A002-49D8-BF05-D54F6C7DB2FF}">
      <dgm:prSet/>
      <dgm:spPr/>
      <dgm:t>
        <a:bodyPr/>
        <a:lstStyle/>
        <a:p>
          <a:endParaRPr lang="en-US"/>
        </a:p>
      </dgm:t>
    </dgm:pt>
    <dgm:pt modelId="{45EF2850-BD0C-4439-9E11-54AA6D1965F4}">
      <dgm:prSet phldrT="[Text]"/>
      <dgm:spPr/>
      <dgm:t>
        <a:bodyPr/>
        <a:lstStyle/>
        <a:p>
          <a:r>
            <a:rPr lang="en-US" dirty="0" smtClean="0"/>
            <a:t>Identify priority issues and questions</a:t>
          </a:r>
          <a:endParaRPr lang="en-US" dirty="0"/>
        </a:p>
      </dgm:t>
    </dgm:pt>
    <dgm:pt modelId="{C47563EB-5E00-44BE-AC04-C5A1785EF2E7}" type="parTrans" cxnId="{9E60A376-FD29-48DB-9087-E9451EB5F44B}">
      <dgm:prSet/>
      <dgm:spPr/>
      <dgm:t>
        <a:bodyPr/>
        <a:lstStyle/>
        <a:p>
          <a:endParaRPr lang="en-US"/>
        </a:p>
      </dgm:t>
    </dgm:pt>
    <dgm:pt modelId="{96E6DE22-7AFB-439B-8122-B9E6F8CCEFAC}" type="sibTrans" cxnId="{9E60A376-FD29-48DB-9087-E9451EB5F44B}">
      <dgm:prSet/>
      <dgm:spPr/>
      <dgm:t>
        <a:bodyPr/>
        <a:lstStyle/>
        <a:p>
          <a:endParaRPr lang="en-US"/>
        </a:p>
      </dgm:t>
    </dgm:pt>
    <dgm:pt modelId="{692A2824-988F-4D2B-948B-FAC71DCADB69}">
      <dgm:prSet phldrT="[Text]"/>
      <dgm:spPr/>
      <dgm:t>
        <a:bodyPr/>
        <a:lstStyle/>
        <a:p>
          <a:r>
            <a:rPr lang="en-US" dirty="0" smtClean="0"/>
            <a:t>Design and conduct research &amp; evaluation</a:t>
          </a:r>
          <a:endParaRPr lang="en-US" dirty="0"/>
        </a:p>
      </dgm:t>
    </dgm:pt>
    <dgm:pt modelId="{847A2D41-20F2-4D1D-B49D-09581B34DC4D}" type="parTrans" cxnId="{4C1FDA47-4399-4671-8534-9D0D425109DF}">
      <dgm:prSet/>
      <dgm:spPr/>
      <dgm:t>
        <a:bodyPr/>
        <a:lstStyle/>
        <a:p>
          <a:endParaRPr lang="en-US"/>
        </a:p>
      </dgm:t>
    </dgm:pt>
    <dgm:pt modelId="{29ABF727-0D00-4AC4-AEE2-EB03D5866347}" type="sibTrans" cxnId="{4C1FDA47-4399-4671-8534-9D0D425109DF}">
      <dgm:prSet/>
      <dgm:spPr/>
      <dgm:t>
        <a:bodyPr/>
        <a:lstStyle/>
        <a:p>
          <a:endParaRPr lang="en-US"/>
        </a:p>
      </dgm:t>
    </dgm:pt>
    <dgm:pt modelId="{8EA5EFA6-3BFD-4902-9261-45466C0FFEC3}">
      <dgm:prSet phldrT="[Text]"/>
      <dgm:spPr/>
      <dgm:t>
        <a:bodyPr/>
        <a:lstStyle/>
        <a:p>
          <a:r>
            <a:rPr lang="en-US" dirty="0" smtClean="0"/>
            <a:t>Interpret findings</a:t>
          </a:r>
          <a:endParaRPr lang="en-US" dirty="0"/>
        </a:p>
      </dgm:t>
    </dgm:pt>
    <dgm:pt modelId="{F9C7C339-D6AF-4BF7-AEA9-4A59FDA38DCC}" type="parTrans" cxnId="{D0A08CC5-DEF4-4589-BFCD-1F17FAFF28B9}">
      <dgm:prSet/>
      <dgm:spPr/>
      <dgm:t>
        <a:bodyPr/>
        <a:lstStyle/>
        <a:p>
          <a:endParaRPr lang="en-US"/>
        </a:p>
      </dgm:t>
    </dgm:pt>
    <dgm:pt modelId="{C70C9A72-58E6-4C6E-9BEB-ADC3CD8EA57D}" type="sibTrans" cxnId="{D0A08CC5-DEF4-4589-BFCD-1F17FAFF28B9}">
      <dgm:prSet/>
      <dgm:spPr/>
      <dgm:t>
        <a:bodyPr/>
        <a:lstStyle/>
        <a:p>
          <a:endParaRPr lang="en-US"/>
        </a:p>
      </dgm:t>
    </dgm:pt>
    <dgm:pt modelId="{5494E9C3-5D7E-45C9-ACCA-A3A38A6E6AED}">
      <dgm:prSet phldrT="[Text]"/>
      <dgm:spPr/>
      <dgm:t>
        <a:bodyPr/>
        <a:lstStyle/>
        <a:p>
          <a:r>
            <a:rPr lang="en-US" dirty="0" smtClean="0"/>
            <a:t>Use findings to improve practice</a:t>
          </a:r>
          <a:endParaRPr lang="en-US" dirty="0"/>
        </a:p>
      </dgm:t>
    </dgm:pt>
    <dgm:pt modelId="{E31B0229-4BD9-4B58-8B83-AC5C7794F6C5}" type="parTrans" cxnId="{EC0895DB-96D2-42FB-9182-7BBFC9D3929D}">
      <dgm:prSet/>
      <dgm:spPr/>
      <dgm:t>
        <a:bodyPr/>
        <a:lstStyle/>
        <a:p>
          <a:endParaRPr lang="en-US"/>
        </a:p>
      </dgm:t>
    </dgm:pt>
    <dgm:pt modelId="{815198A1-3048-49EB-BE4E-A5AF40914BE2}" type="sibTrans" cxnId="{EC0895DB-96D2-42FB-9182-7BBFC9D3929D}">
      <dgm:prSet/>
      <dgm:spPr/>
      <dgm:t>
        <a:bodyPr/>
        <a:lstStyle/>
        <a:p>
          <a:endParaRPr lang="en-US"/>
        </a:p>
      </dgm:t>
    </dgm:pt>
    <dgm:pt modelId="{037C80B1-887F-492A-B6BB-A84A43E59348}" type="pres">
      <dgm:prSet presAssocID="{B7A5765D-441D-42B6-AA79-BBBE639D6E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B82E4-184C-409E-BA75-85C50F8D930C}" type="pres">
      <dgm:prSet presAssocID="{5A571FCC-E785-4E6A-8D2B-BF57AE7E2A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0224E-5860-4DB1-9E16-E57CFD6434C0}" type="pres">
      <dgm:prSet presAssocID="{6025CC4F-AD28-4112-9A22-88EB40412CA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448FF5A-0A11-43F6-BE20-46209A29C5CF}" type="pres">
      <dgm:prSet presAssocID="{6025CC4F-AD28-4112-9A22-88EB40412CA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CC4300F-C947-4083-AADA-AECAB7D82F18}" type="pres">
      <dgm:prSet presAssocID="{45EF2850-BD0C-4439-9E11-54AA6D196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DC20C-1486-452B-9F80-1440DA38CD1A}" type="pres">
      <dgm:prSet presAssocID="{96E6DE22-7AFB-439B-8122-B9E6F8CCEF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CA652F-A788-4589-8864-3F7532863BEF}" type="pres">
      <dgm:prSet presAssocID="{96E6DE22-7AFB-439B-8122-B9E6F8CCEF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9D10F70-E67C-49A9-90A6-5BE187C15280}" type="pres">
      <dgm:prSet presAssocID="{692A2824-988F-4D2B-948B-FAC71DCADB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C9D52-4362-472D-84C3-63BB2DFF98F4}" type="pres">
      <dgm:prSet presAssocID="{29ABF727-0D00-4AC4-AEE2-EB03D586634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2C74447-A0D3-4EED-9C8E-A58C83A649D4}" type="pres">
      <dgm:prSet presAssocID="{29ABF727-0D00-4AC4-AEE2-EB03D586634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EAF3800-BBB2-4E3C-8221-39F3E59E5387}" type="pres">
      <dgm:prSet presAssocID="{8EA5EFA6-3BFD-4902-9261-45466C0FFE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6F31-38A8-4EB2-83B1-17EE79342D9D}" type="pres">
      <dgm:prSet presAssocID="{C70C9A72-58E6-4C6E-9BEB-ADC3CD8EA57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888DC21-BF4C-4592-A05D-CF2055469BFE}" type="pres">
      <dgm:prSet presAssocID="{C70C9A72-58E6-4C6E-9BEB-ADC3CD8EA57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33B490-67B4-4C4A-8CBE-1D9E21C20929}" type="pres">
      <dgm:prSet presAssocID="{5494E9C3-5D7E-45C9-ACCA-A3A38A6E6A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DB5F7-DAC1-4C39-A8E0-05D2BA3E1D01}" type="pres">
      <dgm:prSet presAssocID="{815198A1-3048-49EB-BE4E-A5AF40914B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05057D8-71E8-4711-965C-DACC60AA4CE5}" type="pres">
      <dgm:prSet presAssocID="{815198A1-3048-49EB-BE4E-A5AF40914B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4ED984B-61D6-470E-84B6-56767374F218}" type="presOf" srcId="{C70C9A72-58E6-4C6E-9BEB-ADC3CD8EA57D}" destId="{10336F31-38A8-4EB2-83B1-17EE79342D9D}" srcOrd="0" destOrd="0" presId="urn:microsoft.com/office/officeart/2005/8/layout/cycle2"/>
    <dgm:cxn modelId="{EC0895DB-96D2-42FB-9182-7BBFC9D3929D}" srcId="{B7A5765D-441D-42B6-AA79-BBBE639D6E1E}" destId="{5494E9C3-5D7E-45C9-ACCA-A3A38A6E6AED}" srcOrd="4" destOrd="0" parTransId="{E31B0229-4BD9-4B58-8B83-AC5C7794F6C5}" sibTransId="{815198A1-3048-49EB-BE4E-A5AF40914BE2}"/>
    <dgm:cxn modelId="{E2FD0D08-8E06-424C-827D-99E6D906DCA6}" type="presOf" srcId="{5494E9C3-5D7E-45C9-ACCA-A3A38A6E6AED}" destId="{2E33B490-67B4-4C4A-8CBE-1D9E21C20929}" srcOrd="0" destOrd="0" presId="urn:microsoft.com/office/officeart/2005/8/layout/cycle2"/>
    <dgm:cxn modelId="{481E70A7-01BE-4503-A061-43CABEEDF596}" type="presOf" srcId="{96E6DE22-7AFB-439B-8122-B9E6F8CCEFAC}" destId="{621DC20C-1486-452B-9F80-1440DA38CD1A}" srcOrd="0" destOrd="0" presId="urn:microsoft.com/office/officeart/2005/8/layout/cycle2"/>
    <dgm:cxn modelId="{1A83A76D-3A2D-4B23-BD8F-A640E80F3BE1}" type="presOf" srcId="{815198A1-3048-49EB-BE4E-A5AF40914BE2}" destId="{682DB5F7-DAC1-4C39-A8E0-05D2BA3E1D01}" srcOrd="0" destOrd="0" presId="urn:microsoft.com/office/officeart/2005/8/layout/cycle2"/>
    <dgm:cxn modelId="{11CA4D30-4015-4E01-9E1E-E8270849DF46}" type="presOf" srcId="{815198A1-3048-49EB-BE4E-A5AF40914BE2}" destId="{505057D8-71E8-4711-965C-DACC60AA4CE5}" srcOrd="1" destOrd="0" presId="urn:microsoft.com/office/officeart/2005/8/layout/cycle2"/>
    <dgm:cxn modelId="{CE16DDF6-937F-427E-924E-162B798F5526}" type="presOf" srcId="{29ABF727-0D00-4AC4-AEE2-EB03D5866347}" destId="{BD6C9D52-4362-472D-84C3-63BB2DFF98F4}" srcOrd="0" destOrd="0" presId="urn:microsoft.com/office/officeart/2005/8/layout/cycle2"/>
    <dgm:cxn modelId="{0AB88EC3-E32B-40FD-A1E7-4232AD34625F}" type="presOf" srcId="{29ABF727-0D00-4AC4-AEE2-EB03D5866347}" destId="{22C74447-A0D3-4EED-9C8E-A58C83A649D4}" srcOrd="1" destOrd="0" presId="urn:microsoft.com/office/officeart/2005/8/layout/cycle2"/>
    <dgm:cxn modelId="{63E31847-A002-49D8-BF05-D54F6C7DB2FF}" srcId="{B7A5765D-441D-42B6-AA79-BBBE639D6E1E}" destId="{5A571FCC-E785-4E6A-8D2B-BF57AE7E2AFD}" srcOrd="0" destOrd="0" parTransId="{FE00F2C3-0EBA-4D1B-B8FF-C7BD0DCF2818}" sibTransId="{6025CC4F-AD28-4112-9A22-88EB40412CA1}"/>
    <dgm:cxn modelId="{4C1FDA47-4399-4671-8534-9D0D425109DF}" srcId="{B7A5765D-441D-42B6-AA79-BBBE639D6E1E}" destId="{692A2824-988F-4D2B-948B-FAC71DCADB69}" srcOrd="2" destOrd="0" parTransId="{847A2D41-20F2-4D1D-B49D-09581B34DC4D}" sibTransId="{29ABF727-0D00-4AC4-AEE2-EB03D5866347}"/>
    <dgm:cxn modelId="{D0A08CC5-DEF4-4589-BFCD-1F17FAFF28B9}" srcId="{B7A5765D-441D-42B6-AA79-BBBE639D6E1E}" destId="{8EA5EFA6-3BFD-4902-9261-45466C0FFEC3}" srcOrd="3" destOrd="0" parTransId="{F9C7C339-D6AF-4BF7-AEA9-4A59FDA38DCC}" sibTransId="{C70C9A72-58E6-4C6E-9BEB-ADC3CD8EA57D}"/>
    <dgm:cxn modelId="{EA519CC5-CACD-45E2-8531-5BAD1D1008EE}" type="presOf" srcId="{B7A5765D-441D-42B6-AA79-BBBE639D6E1E}" destId="{037C80B1-887F-492A-B6BB-A84A43E59348}" srcOrd="0" destOrd="0" presId="urn:microsoft.com/office/officeart/2005/8/layout/cycle2"/>
    <dgm:cxn modelId="{4D7C2701-21E6-4FB9-AC21-3E32E8B9CB36}" type="presOf" srcId="{96E6DE22-7AFB-439B-8122-B9E6F8CCEFAC}" destId="{93CA652F-A788-4589-8864-3F7532863BEF}" srcOrd="1" destOrd="0" presId="urn:microsoft.com/office/officeart/2005/8/layout/cycle2"/>
    <dgm:cxn modelId="{A4FE617D-7CAD-4FEC-9B27-301275076A1E}" type="presOf" srcId="{692A2824-988F-4D2B-948B-FAC71DCADB69}" destId="{F9D10F70-E67C-49A9-90A6-5BE187C15280}" srcOrd="0" destOrd="0" presId="urn:microsoft.com/office/officeart/2005/8/layout/cycle2"/>
    <dgm:cxn modelId="{79EB0FD5-CAFD-485C-9CCD-E285841EB869}" type="presOf" srcId="{5A571FCC-E785-4E6A-8D2B-BF57AE7E2AFD}" destId="{B53B82E4-184C-409E-BA75-85C50F8D930C}" srcOrd="0" destOrd="0" presId="urn:microsoft.com/office/officeart/2005/8/layout/cycle2"/>
    <dgm:cxn modelId="{1CBEE6A7-DA7A-4633-99A2-B0B9C0F2CAD4}" type="presOf" srcId="{6025CC4F-AD28-4112-9A22-88EB40412CA1}" destId="{8448FF5A-0A11-43F6-BE20-46209A29C5CF}" srcOrd="1" destOrd="0" presId="urn:microsoft.com/office/officeart/2005/8/layout/cycle2"/>
    <dgm:cxn modelId="{28800135-0E68-47FB-A275-5E54E8606066}" type="presOf" srcId="{C70C9A72-58E6-4C6E-9BEB-ADC3CD8EA57D}" destId="{4888DC21-BF4C-4592-A05D-CF2055469BFE}" srcOrd="1" destOrd="0" presId="urn:microsoft.com/office/officeart/2005/8/layout/cycle2"/>
    <dgm:cxn modelId="{9E60A376-FD29-48DB-9087-E9451EB5F44B}" srcId="{B7A5765D-441D-42B6-AA79-BBBE639D6E1E}" destId="{45EF2850-BD0C-4439-9E11-54AA6D1965F4}" srcOrd="1" destOrd="0" parTransId="{C47563EB-5E00-44BE-AC04-C5A1785EF2E7}" sibTransId="{96E6DE22-7AFB-439B-8122-B9E6F8CCEFAC}"/>
    <dgm:cxn modelId="{18E97A35-67C9-4D62-9F7F-0FBC1BBF2540}" type="presOf" srcId="{8EA5EFA6-3BFD-4902-9261-45466C0FFEC3}" destId="{3EAF3800-BBB2-4E3C-8221-39F3E59E5387}" srcOrd="0" destOrd="0" presId="urn:microsoft.com/office/officeart/2005/8/layout/cycle2"/>
    <dgm:cxn modelId="{2140E13F-5306-42A6-B010-D76DB54BDEAB}" type="presOf" srcId="{6025CC4F-AD28-4112-9A22-88EB40412CA1}" destId="{C030224E-5860-4DB1-9E16-E57CFD6434C0}" srcOrd="0" destOrd="0" presId="urn:microsoft.com/office/officeart/2005/8/layout/cycle2"/>
    <dgm:cxn modelId="{3B9F438B-EC71-4FBF-9306-85B3063E6284}" type="presOf" srcId="{45EF2850-BD0C-4439-9E11-54AA6D1965F4}" destId="{ECC4300F-C947-4083-AADA-AECAB7D82F18}" srcOrd="0" destOrd="0" presId="urn:microsoft.com/office/officeart/2005/8/layout/cycle2"/>
    <dgm:cxn modelId="{7981BBB9-59AF-4FB7-ABEA-367B1DD51C5A}" type="presParOf" srcId="{037C80B1-887F-492A-B6BB-A84A43E59348}" destId="{B53B82E4-184C-409E-BA75-85C50F8D930C}" srcOrd="0" destOrd="0" presId="urn:microsoft.com/office/officeart/2005/8/layout/cycle2"/>
    <dgm:cxn modelId="{742D6533-FA8A-40D8-AA94-F371A93035A2}" type="presParOf" srcId="{037C80B1-887F-492A-B6BB-A84A43E59348}" destId="{C030224E-5860-4DB1-9E16-E57CFD6434C0}" srcOrd="1" destOrd="0" presId="urn:microsoft.com/office/officeart/2005/8/layout/cycle2"/>
    <dgm:cxn modelId="{427EFDD6-A639-4EA6-952F-721E61C371EC}" type="presParOf" srcId="{C030224E-5860-4DB1-9E16-E57CFD6434C0}" destId="{8448FF5A-0A11-43F6-BE20-46209A29C5CF}" srcOrd="0" destOrd="0" presId="urn:microsoft.com/office/officeart/2005/8/layout/cycle2"/>
    <dgm:cxn modelId="{1F1FC2C9-31F0-4FA5-871D-423A174152B2}" type="presParOf" srcId="{037C80B1-887F-492A-B6BB-A84A43E59348}" destId="{ECC4300F-C947-4083-AADA-AECAB7D82F18}" srcOrd="2" destOrd="0" presId="urn:microsoft.com/office/officeart/2005/8/layout/cycle2"/>
    <dgm:cxn modelId="{A9D88018-D669-4264-B531-89B4DE85FEF5}" type="presParOf" srcId="{037C80B1-887F-492A-B6BB-A84A43E59348}" destId="{621DC20C-1486-452B-9F80-1440DA38CD1A}" srcOrd="3" destOrd="0" presId="urn:microsoft.com/office/officeart/2005/8/layout/cycle2"/>
    <dgm:cxn modelId="{1CEC80FE-7012-4DF6-9EC7-E20EC52C057B}" type="presParOf" srcId="{621DC20C-1486-452B-9F80-1440DA38CD1A}" destId="{93CA652F-A788-4589-8864-3F7532863BEF}" srcOrd="0" destOrd="0" presId="urn:microsoft.com/office/officeart/2005/8/layout/cycle2"/>
    <dgm:cxn modelId="{29F81946-518E-43DB-837D-37F0056DA1BC}" type="presParOf" srcId="{037C80B1-887F-492A-B6BB-A84A43E59348}" destId="{F9D10F70-E67C-49A9-90A6-5BE187C15280}" srcOrd="4" destOrd="0" presId="urn:microsoft.com/office/officeart/2005/8/layout/cycle2"/>
    <dgm:cxn modelId="{70AB84BC-07FE-464E-8A54-DD2285FC39C2}" type="presParOf" srcId="{037C80B1-887F-492A-B6BB-A84A43E59348}" destId="{BD6C9D52-4362-472D-84C3-63BB2DFF98F4}" srcOrd="5" destOrd="0" presId="urn:microsoft.com/office/officeart/2005/8/layout/cycle2"/>
    <dgm:cxn modelId="{6B7D1E06-F703-42FE-AE42-C7C6315561EF}" type="presParOf" srcId="{BD6C9D52-4362-472D-84C3-63BB2DFF98F4}" destId="{22C74447-A0D3-4EED-9C8E-A58C83A649D4}" srcOrd="0" destOrd="0" presId="urn:microsoft.com/office/officeart/2005/8/layout/cycle2"/>
    <dgm:cxn modelId="{9F448851-9268-4F3A-840E-FA315E1BB9DF}" type="presParOf" srcId="{037C80B1-887F-492A-B6BB-A84A43E59348}" destId="{3EAF3800-BBB2-4E3C-8221-39F3E59E5387}" srcOrd="6" destOrd="0" presId="urn:microsoft.com/office/officeart/2005/8/layout/cycle2"/>
    <dgm:cxn modelId="{C439EDBF-E6D5-4822-861C-1C8154430601}" type="presParOf" srcId="{037C80B1-887F-492A-B6BB-A84A43E59348}" destId="{10336F31-38A8-4EB2-83B1-17EE79342D9D}" srcOrd="7" destOrd="0" presId="urn:microsoft.com/office/officeart/2005/8/layout/cycle2"/>
    <dgm:cxn modelId="{8BDB8ACF-401B-4B3F-AF83-6F5B0D0F339C}" type="presParOf" srcId="{10336F31-38A8-4EB2-83B1-17EE79342D9D}" destId="{4888DC21-BF4C-4592-A05D-CF2055469BFE}" srcOrd="0" destOrd="0" presId="urn:microsoft.com/office/officeart/2005/8/layout/cycle2"/>
    <dgm:cxn modelId="{1D068644-FEBE-4CD8-BA10-6862474EB305}" type="presParOf" srcId="{037C80B1-887F-492A-B6BB-A84A43E59348}" destId="{2E33B490-67B4-4C4A-8CBE-1D9E21C20929}" srcOrd="8" destOrd="0" presId="urn:microsoft.com/office/officeart/2005/8/layout/cycle2"/>
    <dgm:cxn modelId="{8627D84D-8EAE-45C6-BFD8-BAA7799525FC}" type="presParOf" srcId="{037C80B1-887F-492A-B6BB-A84A43E59348}" destId="{682DB5F7-DAC1-4C39-A8E0-05D2BA3E1D01}" srcOrd="9" destOrd="0" presId="urn:microsoft.com/office/officeart/2005/8/layout/cycle2"/>
    <dgm:cxn modelId="{B2A6AF3F-6CC3-4E61-B0CB-60033B0A377E}" type="presParOf" srcId="{682DB5F7-DAC1-4C39-A8E0-05D2BA3E1D01}" destId="{505057D8-71E8-4711-965C-DACC60AA4C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5765D-441D-42B6-AA79-BBBE639D6E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71FCC-E785-4E6A-8D2B-BF57AE7E2AFD}">
      <dgm:prSet phldrT="[Text]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 smtClean="0"/>
            <a:t>Assess strengths &amp; needs</a:t>
          </a:r>
          <a:endParaRPr lang="en-US" dirty="0"/>
        </a:p>
      </dgm:t>
    </dgm:pt>
    <dgm:pt modelId="{FE00F2C3-0EBA-4D1B-B8FF-C7BD0DCF2818}" type="parTrans" cxnId="{63E31847-A002-49D8-BF05-D54F6C7DB2FF}">
      <dgm:prSet/>
      <dgm:spPr/>
      <dgm:t>
        <a:bodyPr/>
        <a:lstStyle/>
        <a:p>
          <a:endParaRPr lang="en-US"/>
        </a:p>
      </dgm:t>
    </dgm:pt>
    <dgm:pt modelId="{6025CC4F-AD28-4112-9A22-88EB40412CA1}" type="sibTrans" cxnId="{63E31847-A002-49D8-BF05-D54F6C7DB2FF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45EF2850-BD0C-4439-9E11-54AA6D1965F4}">
      <dgm:prSet phldrT="[Text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Identify priority issues and questions</a:t>
          </a:r>
          <a:endParaRPr lang="en-US" dirty="0"/>
        </a:p>
      </dgm:t>
    </dgm:pt>
    <dgm:pt modelId="{C47563EB-5E00-44BE-AC04-C5A1785EF2E7}" type="parTrans" cxnId="{9E60A376-FD29-48DB-9087-E9451EB5F44B}">
      <dgm:prSet/>
      <dgm:spPr/>
      <dgm:t>
        <a:bodyPr/>
        <a:lstStyle/>
        <a:p>
          <a:endParaRPr lang="en-US"/>
        </a:p>
      </dgm:t>
    </dgm:pt>
    <dgm:pt modelId="{96E6DE22-7AFB-439B-8122-B9E6F8CCEFAC}" type="sibTrans" cxnId="{9E60A376-FD29-48DB-9087-E9451EB5F44B}">
      <dgm:prSet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692A2824-988F-4D2B-948B-FAC71DCADB69}">
      <dgm:prSet phldrT="[Text]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Design and conduct research &amp; evaluation</a:t>
          </a:r>
          <a:endParaRPr lang="en-US" dirty="0"/>
        </a:p>
      </dgm:t>
    </dgm:pt>
    <dgm:pt modelId="{847A2D41-20F2-4D1D-B49D-09581B34DC4D}" type="parTrans" cxnId="{4C1FDA47-4399-4671-8534-9D0D425109DF}">
      <dgm:prSet/>
      <dgm:spPr/>
      <dgm:t>
        <a:bodyPr/>
        <a:lstStyle/>
        <a:p>
          <a:endParaRPr lang="en-US"/>
        </a:p>
      </dgm:t>
    </dgm:pt>
    <dgm:pt modelId="{29ABF727-0D00-4AC4-AEE2-EB03D5866347}" type="sibTrans" cxnId="{4C1FDA47-4399-4671-8534-9D0D425109DF}">
      <dgm:prSet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8EA5EFA6-3BFD-4902-9261-45466C0FFEC3}">
      <dgm:prSet phldrT="[Text]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Interpret findings</a:t>
          </a:r>
          <a:endParaRPr lang="en-US" dirty="0"/>
        </a:p>
      </dgm:t>
    </dgm:pt>
    <dgm:pt modelId="{F9C7C339-D6AF-4BF7-AEA9-4A59FDA38DCC}" type="parTrans" cxnId="{D0A08CC5-DEF4-4589-BFCD-1F17FAFF28B9}">
      <dgm:prSet/>
      <dgm:spPr/>
      <dgm:t>
        <a:bodyPr/>
        <a:lstStyle/>
        <a:p>
          <a:endParaRPr lang="en-US"/>
        </a:p>
      </dgm:t>
    </dgm:pt>
    <dgm:pt modelId="{C70C9A72-58E6-4C6E-9BEB-ADC3CD8EA57D}" type="sibTrans" cxnId="{D0A08CC5-DEF4-4589-BFCD-1F17FAFF28B9}">
      <dgm:prSet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5494E9C3-5D7E-45C9-ACCA-A3A38A6E6AED}">
      <dgm:prSet phldrT="[Text]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 smtClean="0"/>
            <a:t>Use findings to improve practice</a:t>
          </a:r>
          <a:endParaRPr lang="en-US" dirty="0"/>
        </a:p>
      </dgm:t>
    </dgm:pt>
    <dgm:pt modelId="{E31B0229-4BD9-4B58-8B83-AC5C7794F6C5}" type="parTrans" cxnId="{EC0895DB-96D2-42FB-9182-7BBFC9D3929D}">
      <dgm:prSet/>
      <dgm:spPr/>
      <dgm:t>
        <a:bodyPr/>
        <a:lstStyle/>
        <a:p>
          <a:endParaRPr lang="en-US"/>
        </a:p>
      </dgm:t>
    </dgm:pt>
    <dgm:pt modelId="{815198A1-3048-49EB-BE4E-A5AF40914BE2}" type="sibTrans" cxnId="{EC0895DB-96D2-42FB-9182-7BBFC9D3929D}">
      <dgm:prSet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037C80B1-887F-492A-B6BB-A84A43E59348}" type="pres">
      <dgm:prSet presAssocID="{B7A5765D-441D-42B6-AA79-BBBE639D6E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B82E4-184C-409E-BA75-85C50F8D930C}" type="pres">
      <dgm:prSet presAssocID="{5A571FCC-E785-4E6A-8D2B-BF57AE7E2A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0224E-5860-4DB1-9E16-E57CFD6434C0}" type="pres">
      <dgm:prSet presAssocID="{6025CC4F-AD28-4112-9A22-88EB40412CA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448FF5A-0A11-43F6-BE20-46209A29C5CF}" type="pres">
      <dgm:prSet presAssocID="{6025CC4F-AD28-4112-9A22-88EB40412CA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CC4300F-C947-4083-AADA-AECAB7D82F18}" type="pres">
      <dgm:prSet presAssocID="{45EF2850-BD0C-4439-9E11-54AA6D196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DC20C-1486-452B-9F80-1440DA38CD1A}" type="pres">
      <dgm:prSet presAssocID="{96E6DE22-7AFB-439B-8122-B9E6F8CCEF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CA652F-A788-4589-8864-3F7532863BEF}" type="pres">
      <dgm:prSet presAssocID="{96E6DE22-7AFB-439B-8122-B9E6F8CCEF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9D10F70-E67C-49A9-90A6-5BE187C15280}" type="pres">
      <dgm:prSet presAssocID="{692A2824-988F-4D2B-948B-FAC71DCADB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C9D52-4362-472D-84C3-63BB2DFF98F4}" type="pres">
      <dgm:prSet presAssocID="{29ABF727-0D00-4AC4-AEE2-EB03D586634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2C74447-A0D3-4EED-9C8E-A58C83A649D4}" type="pres">
      <dgm:prSet presAssocID="{29ABF727-0D00-4AC4-AEE2-EB03D586634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EAF3800-BBB2-4E3C-8221-39F3E59E5387}" type="pres">
      <dgm:prSet presAssocID="{8EA5EFA6-3BFD-4902-9261-45466C0FFE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6F31-38A8-4EB2-83B1-17EE79342D9D}" type="pres">
      <dgm:prSet presAssocID="{C70C9A72-58E6-4C6E-9BEB-ADC3CD8EA57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888DC21-BF4C-4592-A05D-CF2055469BFE}" type="pres">
      <dgm:prSet presAssocID="{C70C9A72-58E6-4C6E-9BEB-ADC3CD8EA57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33B490-67B4-4C4A-8CBE-1D9E21C20929}" type="pres">
      <dgm:prSet presAssocID="{5494E9C3-5D7E-45C9-ACCA-A3A38A6E6A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DB5F7-DAC1-4C39-A8E0-05D2BA3E1D01}" type="pres">
      <dgm:prSet presAssocID="{815198A1-3048-49EB-BE4E-A5AF40914B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05057D8-71E8-4711-965C-DACC60AA4CE5}" type="pres">
      <dgm:prSet presAssocID="{815198A1-3048-49EB-BE4E-A5AF40914B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4ED984B-61D6-470E-84B6-56767374F218}" type="presOf" srcId="{C70C9A72-58E6-4C6E-9BEB-ADC3CD8EA57D}" destId="{10336F31-38A8-4EB2-83B1-17EE79342D9D}" srcOrd="0" destOrd="0" presId="urn:microsoft.com/office/officeart/2005/8/layout/cycle2"/>
    <dgm:cxn modelId="{EC0895DB-96D2-42FB-9182-7BBFC9D3929D}" srcId="{B7A5765D-441D-42B6-AA79-BBBE639D6E1E}" destId="{5494E9C3-5D7E-45C9-ACCA-A3A38A6E6AED}" srcOrd="4" destOrd="0" parTransId="{E31B0229-4BD9-4B58-8B83-AC5C7794F6C5}" sibTransId="{815198A1-3048-49EB-BE4E-A5AF40914BE2}"/>
    <dgm:cxn modelId="{E2FD0D08-8E06-424C-827D-99E6D906DCA6}" type="presOf" srcId="{5494E9C3-5D7E-45C9-ACCA-A3A38A6E6AED}" destId="{2E33B490-67B4-4C4A-8CBE-1D9E21C20929}" srcOrd="0" destOrd="0" presId="urn:microsoft.com/office/officeart/2005/8/layout/cycle2"/>
    <dgm:cxn modelId="{481E70A7-01BE-4503-A061-43CABEEDF596}" type="presOf" srcId="{96E6DE22-7AFB-439B-8122-B9E6F8CCEFAC}" destId="{621DC20C-1486-452B-9F80-1440DA38CD1A}" srcOrd="0" destOrd="0" presId="urn:microsoft.com/office/officeart/2005/8/layout/cycle2"/>
    <dgm:cxn modelId="{1A83A76D-3A2D-4B23-BD8F-A640E80F3BE1}" type="presOf" srcId="{815198A1-3048-49EB-BE4E-A5AF40914BE2}" destId="{682DB5F7-DAC1-4C39-A8E0-05D2BA3E1D01}" srcOrd="0" destOrd="0" presId="urn:microsoft.com/office/officeart/2005/8/layout/cycle2"/>
    <dgm:cxn modelId="{11CA4D30-4015-4E01-9E1E-E8270849DF46}" type="presOf" srcId="{815198A1-3048-49EB-BE4E-A5AF40914BE2}" destId="{505057D8-71E8-4711-965C-DACC60AA4CE5}" srcOrd="1" destOrd="0" presId="urn:microsoft.com/office/officeart/2005/8/layout/cycle2"/>
    <dgm:cxn modelId="{CE16DDF6-937F-427E-924E-162B798F5526}" type="presOf" srcId="{29ABF727-0D00-4AC4-AEE2-EB03D5866347}" destId="{BD6C9D52-4362-472D-84C3-63BB2DFF98F4}" srcOrd="0" destOrd="0" presId="urn:microsoft.com/office/officeart/2005/8/layout/cycle2"/>
    <dgm:cxn modelId="{0AB88EC3-E32B-40FD-A1E7-4232AD34625F}" type="presOf" srcId="{29ABF727-0D00-4AC4-AEE2-EB03D5866347}" destId="{22C74447-A0D3-4EED-9C8E-A58C83A649D4}" srcOrd="1" destOrd="0" presId="urn:microsoft.com/office/officeart/2005/8/layout/cycle2"/>
    <dgm:cxn modelId="{63E31847-A002-49D8-BF05-D54F6C7DB2FF}" srcId="{B7A5765D-441D-42B6-AA79-BBBE639D6E1E}" destId="{5A571FCC-E785-4E6A-8D2B-BF57AE7E2AFD}" srcOrd="0" destOrd="0" parTransId="{FE00F2C3-0EBA-4D1B-B8FF-C7BD0DCF2818}" sibTransId="{6025CC4F-AD28-4112-9A22-88EB40412CA1}"/>
    <dgm:cxn modelId="{4C1FDA47-4399-4671-8534-9D0D425109DF}" srcId="{B7A5765D-441D-42B6-AA79-BBBE639D6E1E}" destId="{692A2824-988F-4D2B-948B-FAC71DCADB69}" srcOrd="2" destOrd="0" parTransId="{847A2D41-20F2-4D1D-B49D-09581B34DC4D}" sibTransId="{29ABF727-0D00-4AC4-AEE2-EB03D5866347}"/>
    <dgm:cxn modelId="{D0A08CC5-DEF4-4589-BFCD-1F17FAFF28B9}" srcId="{B7A5765D-441D-42B6-AA79-BBBE639D6E1E}" destId="{8EA5EFA6-3BFD-4902-9261-45466C0FFEC3}" srcOrd="3" destOrd="0" parTransId="{F9C7C339-D6AF-4BF7-AEA9-4A59FDA38DCC}" sibTransId="{C70C9A72-58E6-4C6E-9BEB-ADC3CD8EA57D}"/>
    <dgm:cxn modelId="{EA519CC5-CACD-45E2-8531-5BAD1D1008EE}" type="presOf" srcId="{B7A5765D-441D-42B6-AA79-BBBE639D6E1E}" destId="{037C80B1-887F-492A-B6BB-A84A43E59348}" srcOrd="0" destOrd="0" presId="urn:microsoft.com/office/officeart/2005/8/layout/cycle2"/>
    <dgm:cxn modelId="{4D7C2701-21E6-4FB9-AC21-3E32E8B9CB36}" type="presOf" srcId="{96E6DE22-7AFB-439B-8122-B9E6F8CCEFAC}" destId="{93CA652F-A788-4589-8864-3F7532863BEF}" srcOrd="1" destOrd="0" presId="urn:microsoft.com/office/officeart/2005/8/layout/cycle2"/>
    <dgm:cxn modelId="{A4FE617D-7CAD-4FEC-9B27-301275076A1E}" type="presOf" srcId="{692A2824-988F-4D2B-948B-FAC71DCADB69}" destId="{F9D10F70-E67C-49A9-90A6-5BE187C15280}" srcOrd="0" destOrd="0" presId="urn:microsoft.com/office/officeart/2005/8/layout/cycle2"/>
    <dgm:cxn modelId="{79EB0FD5-CAFD-485C-9CCD-E285841EB869}" type="presOf" srcId="{5A571FCC-E785-4E6A-8D2B-BF57AE7E2AFD}" destId="{B53B82E4-184C-409E-BA75-85C50F8D930C}" srcOrd="0" destOrd="0" presId="urn:microsoft.com/office/officeart/2005/8/layout/cycle2"/>
    <dgm:cxn modelId="{1CBEE6A7-DA7A-4633-99A2-B0B9C0F2CAD4}" type="presOf" srcId="{6025CC4F-AD28-4112-9A22-88EB40412CA1}" destId="{8448FF5A-0A11-43F6-BE20-46209A29C5CF}" srcOrd="1" destOrd="0" presId="urn:microsoft.com/office/officeart/2005/8/layout/cycle2"/>
    <dgm:cxn modelId="{28800135-0E68-47FB-A275-5E54E8606066}" type="presOf" srcId="{C70C9A72-58E6-4C6E-9BEB-ADC3CD8EA57D}" destId="{4888DC21-BF4C-4592-A05D-CF2055469BFE}" srcOrd="1" destOrd="0" presId="urn:microsoft.com/office/officeart/2005/8/layout/cycle2"/>
    <dgm:cxn modelId="{9E60A376-FD29-48DB-9087-E9451EB5F44B}" srcId="{B7A5765D-441D-42B6-AA79-BBBE639D6E1E}" destId="{45EF2850-BD0C-4439-9E11-54AA6D1965F4}" srcOrd="1" destOrd="0" parTransId="{C47563EB-5E00-44BE-AC04-C5A1785EF2E7}" sibTransId="{96E6DE22-7AFB-439B-8122-B9E6F8CCEFAC}"/>
    <dgm:cxn modelId="{18E97A35-67C9-4D62-9F7F-0FBC1BBF2540}" type="presOf" srcId="{8EA5EFA6-3BFD-4902-9261-45466C0FFEC3}" destId="{3EAF3800-BBB2-4E3C-8221-39F3E59E5387}" srcOrd="0" destOrd="0" presId="urn:microsoft.com/office/officeart/2005/8/layout/cycle2"/>
    <dgm:cxn modelId="{2140E13F-5306-42A6-B010-D76DB54BDEAB}" type="presOf" srcId="{6025CC4F-AD28-4112-9A22-88EB40412CA1}" destId="{C030224E-5860-4DB1-9E16-E57CFD6434C0}" srcOrd="0" destOrd="0" presId="urn:microsoft.com/office/officeart/2005/8/layout/cycle2"/>
    <dgm:cxn modelId="{3B9F438B-EC71-4FBF-9306-85B3063E6284}" type="presOf" srcId="{45EF2850-BD0C-4439-9E11-54AA6D1965F4}" destId="{ECC4300F-C947-4083-AADA-AECAB7D82F18}" srcOrd="0" destOrd="0" presId="urn:microsoft.com/office/officeart/2005/8/layout/cycle2"/>
    <dgm:cxn modelId="{7981BBB9-59AF-4FB7-ABEA-367B1DD51C5A}" type="presParOf" srcId="{037C80B1-887F-492A-B6BB-A84A43E59348}" destId="{B53B82E4-184C-409E-BA75-85C50F8D930C}" srcOrd="0" destOrd="0" presId="urn:microsoft.com/office/officeart/2005/8/layout/cycle2"/>
    <dgm:cxn modelId="{742D6533-FA8A-40D8-AA94-F371A93035A2}" type="presParOf" srcId="{037C80B1-887F-492A-B6BB-A84A43E59348}" destId="{C030224E-5860-4DB1-9E16-E57CFD6434C0}" srcOrd="1" destOrd="0" presId="urn:microsoft.com/office/officeart/2005/8/layout/cycle2"/>
    <dgm:cxn modelId="{427EFDD6-A639-4EA6-952F-721E61C371EC}" type="presParOf" srcId="{C030224E-5860-4DB1-9E16-E57CFD6434C0}" destId="{8448FF5A-0A11-43F6-BE20-46209A29C5CF}" srcOrd="0" destOrd="0" presId="urn:microsoft.com/office/officeart/2005/8/layout/cycle2"/>
    <dgm:cxn modelId="{1F1FC2C9-31F0-4FA5-871D-423A174152B2}" type="presParOf" srcId="{037C80B1-887F-492A-B6BB-A84A43E59348}" destId="{ECC4300F-C947-4083-AADA-AECAB7D82F18}" srcOrd="2" destOrd="0" presId="urn:microsoft.com/office/officeart/2005/8/layout/cycle2"/>
    <dgm:cxn modelId="{A9D88018-D669-4264-B531-89B4DE85FEF5}" type="presParOf" srcId="{037C80B1-887F-492A-B6BB-A84A43E59348}" destId="{621DC20C-1486-452B-9F80-1440DA38CD1A}" srcOrd="3" destOrd="0" presId="urn:microsoft.com/office/officeart/2005/8/layout/cycle2"/>
    <dgm:cxn modelId="{1CEC80FE-7012-4DF6-9EC7-E20EC52C057B}" type="presParOf" srcId="{621DC20C-1486-452B-9F80-1440DA38CD1A}" destId="{93CA652F-A788-4589-8864-3F7532863BEF}" srcOrd="0" destOrd="0" presId="urn:microsoft.com/office/officeart/2005/8/layout/cycle2"/>
    <dgm:cxn modelId="{29F81946-518E-43DB-837D-37F0056DA1BC}" type="presParOf" srcId="{037C80B1-887F-492A-B6BB-A84A43E59348}" destId="{F9D10F70-E67C-49A9-90A6-5BE187C15280}" srcOrd="4" destOrd="0" presId="urn:microsoft.com/office/officeart/2005/8/layout/cycle2"/>
    <dgm:cxn modelId="{70AB84BC-07FE-464E-8A54-DD2285FC39C2}" type="presParOf" srcId="{037C80B1-887F-492A-B6BB-A84A43E59348}" destId="{BD6C9D52-4362-472D-84C3-63BB2DFF98F4}" srcOrd="5" destOrd="0" presId="urn:microsoft.com/office/officeart/2005/8/layout/cycle2"/>
    <dgm:cxn modelId="{6B7D1E06-F703-42FE-AE42-C7C6315561EF}" type="presParOf" srcId="{BD6C9D52-4362-472D-84C3-63BB2DFF98F4}" destId="{22C74447-A0D3-4EED-9C8E-A58C83A649D4}" srcOrd="0" destOrd="0" presId="urn:microsoft.com/office/officeart/2005/8/layout/cycle2"/>
    <dgm:cxn modelId="{9F448851-9268-4F3A-840E-FA315E1BB9DF}" type="presParOf" srcId="{037C80B1-887F-492A-B6BB-A84A43E59348}" destId="{3EAF3800-BBB2-4E3C-8221-39F3E59E5387}" srcOrd="6" destOrd="0" presId="urn:microsoft.com/office/officeart/2005/8/layout/cycle2"/>
    <dgm:cxn modelId="{C439EDBF-E6D5-4822-861C-1C8154430601}" type="presParOf" srcId="{037C80B1-887F-492A-B6BB-A84A43E59348}" destId="{10336F31-38A8-4EB2-83B1-17EE79342D9D}" srcOrd="7" destOrd="0" presId="urn:microsoft.com/office/officeart/2005/8/layout/cycle2"/>
    <dgm:cxn modelId="{8BDB8ACF-401B-4B3F-AF83-6F5B0D0F339C}" type="presParOf" srcId="{10336F31-38A8-4EB2-83B1-17EE79342D9D}" destId="{4888DC21-BF4C-4592-A05D-CF2055469BFE}" srcOrd="0" destOrd="0" presId="urn:microsoft.com/office/officeart/2005/8/layout/cycle2"/>
    <dgm:cxn modelId="{1D068644-FEBE-4CD8-BA10-6862474EB305}" type="presParOf" srcId="{037C80B1-887F-492A-B6BB-A84A43E59348}" destId="{2E33B490-67B4-4C4A-8CBE-1D9E21C20929}" srcOrd="8" destOrd="0" presId="urn:microsoft.com/office/officeart/2005/8/layout/cycle2"/>
    <dgm:cxn modelId="{8627D84D-8EAE-45C6-BFD8-BAA7799525FC}" type="presParOf" srcId="{037C80B1-887F-492A-B6BB-A84A43E59348}" destId="{682DB5F7-DAC1-4C39-A8E0-05D2BA3E1D01}" srcOrd="9" destOrd="0" presId="urn:microsoft.com/office/officeart/2005/8/layout/cycle2"/>
    <dgm:cxn modelId="{B2A6AF3F-6CC3-4E61-B0CB-60033B0A377E}" type="presParOf" srcId="{682DB5F7-DAC1-4C39-A8E0-05D2BA3E1D01}" destId="{505057D8-71E8-4711-965C-DACC60AA4C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5765D-441D-42B6-AA79-BBBE639D6E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571FCC-E785-4E6A-8D2B-BF57AE7E2AFD}">
      <dgm:prSet phldrT="[Text]"/>
      <dgm:spPr/>
      <dgm:t>
        <a:bodyPr/>
        <a:lstStyle/>
        <a:p>
          <a:r>
            <a:rPr lang="en-US" dirty="0" smtClean="0"/>
            <a:t>Assess strengths &amp; needs</a:t>
          </a:r>
          <a:endParaRPr lang="en-US" dirty="0"/>
        </a:p>
      </dgm:t>
    </dgm:pt>
    <dgm:pt modelId="{FE00F2C3-0EBA-4D1B-B8FF-C7BD0DCF2818}" type="parTrans" cxnId="{63E31847-A002-49D8-BF05-D54F6C7DB2FF}">
      <dgm:prSet/>
      <dgm:spPr/>
      <dgm:t>
        <a:bodyPr/>
        <a:lstStyle/>
        <a:p>
          <a:endParaRPr lang="en-US"/>
        </a:p>
      </dgm:t>
    </dgm:pt>
    <dgm:pt modelId="{6025CC4F-AD28-4112-9A22-88EB40412CA1}" type="sibTrans" cxnId="{63E31847-A002-49D8-BF05-D54F6C7DB2FF}">
      <dgm:prSet/>
      <dgm:spPr/>
      <dgm:t>
        <a:bodyPr/>
        <a:lstStyle/>
        <a:p>
          <a:endParaRPr lang="en-US"/>
        </a:p>
      </dgm:t>
    </dgm:pt>
    <dgm:pt modelId="{45EF2850-BD0C-4439-9E11-54AA6D1965F4}">
      <dgm:prSet phldrT="[Text]"/>
      <dgm:spPr/>
      <dgm:t>
        <a:bodyPr/>
        <a:lstStyle/>
        <a:p>
          <a:r>
            <a:rPr lang="en-US" dirty="0" smtClean="0"/>
            <a:t>Identify priority issues and questions</a:t>
          </a:r>
          <a:endParaRPr lang="en-US" dirty="0"/>
        </a:p>
      </dgm:t>
    </dgm:pt>
    <dgm:pt modelId="{C47563EB-5E00-44BE-AC04-C5A1785EF2E7}" type="parTrans" cxnId="{9E60A376-FD29-48DB-9087-E9451EB5F44B}">
      <dgm:prSet/>
      <dgm:spPr/>
      <dgm:t>
        <a:bodyPr/>
        <a:lstStyle/>
        <a:p>
          <a:endParaRPr lang="en-US"/>
        </a:p>
      </dgm:t>
    </dgm:pt>
    <dgm:pt modelId="{96E6DE22-7AFB-439B-8122-B9E6F8CCEFAC}" type="sibTrans" cxnId="{9E60A376-FD29-48DB-9087-E9451EB5F44B}">
      <dgm:prSet/>
      <dgm:spPr/>
      <dgm:t>
        <a:bodyPr/>
        <a:lstStyle/>
        <a:p>
          <a:endParaRPr lang="en-US"/>
        </a:p>
      </dgm:t>
    </dgm:pt>
    <dgm:pt modelId="{692A2824-988F-4D2B-948B-FAC71DCADB69}">
      <dgm:prSet phldrT="[Text]"/>
      <dgm:spPr/>
      <dgm:t>
        <a:bodyPr/>
        <a:lstStyle/>
        <a:p>
          <a:r>
            <a:rPr lang="en-US" dirty="0" smtClean="0"/>
            <a:t>Design and conduct research &amp; evaluation</a:t>
          </a:r>
          <a:endParaRPr lang="en-US" dirty="0"/>
        </a:p>
      </dgm:t>
    </dgm:pt>
    <dgm:pt modelId="{847A2D41-20F2-4D1D-B49D-09581B34DC4D}" type="parTrans" cxnId="{4C1FDA47-4399-4671-8534-9D0D425109DF}">
      <dgm:prSet/>
      <dgm:spPr/>
      <dgm:t>
        <a:bodyPr/>
        <a:lstStyle/>
        <a:p>
          <a:endParaRPr lang="en-US"/>
        </a:p>
      </dgm:t>
    </dgm:pt>
    <dgm:pt modelId="{29ABF727-0D00-4AC4-AEE2-EB03D5866347}" type="sibTrans" cxnId="{4C1FDA47-4399-4671-8534-9D0D425109DF}">
      <dgm:prSet/>
      <dgm:spPr/>
      <dgm:t>
        <a:bodyPr/>
        <a:lstStyle/>
        <a:p>
          <a:endParaRPr lang="en-US"/>
        </a:p>
      </dgm:t>
    </dgm:pt>
    <dgm:pt modelId="{8EA5EFA6-3BFD-4902-9261-45466C0FFEC3}">
      <dgm:prSet phldrT="[Text]"/>
      <dgm:spPr/>
      <dgm:t>
        <a:bodyPr/>
        <a:lstStyle/>
        <a:p>
          <a:r>
            <a:rPr lang="en-US" dirty="0" smtClean="0"/>
            <a:t>Interpret findings</a:t>
          </a:r>
          <a:endParaRPr lang="en-US" dirty="0"/>
        </a:p>
      </dgm:t>
    </dgm:pt>
    <dgm:pt modelId="{F9C7C339-D6AF-4BF7-AEA9-4A59FDA38DCC}" type="parTrans" cxnId="{D0A08CC5-DEF4-4589-BFCD-1F17FAFF28B9}">
      <dgm:prSet/>
      <dgm:spPr/>
      <dgm:t>
        <a:bodyPr/>
        <a:lstStyle/>
        <a:p>
          <a:endParaRPr lang="en-US"/>
        </a:p>
      </dgm:t>
    </dgm:pt>
    <dgm:pt modelId="{C70C9A72-58E6-4C6E-9BEB-ADC3CD8EA57D}" type="sibTrans" cxnId="{D0A08CC5-DEF4-4589-BFCD-1F17FAFF28B9}">
      <dgm:prSet/>
      <dgm:spPr/>
      <dgm:t>
        <a:bodyPr/>
        <a:lstStyle/>
        <a:p>
          <a:endParaRPr lang="en-US"/>
        </a:p>
      </dgm:t>
    </dgm:pt>
    <dgm:pt modelId="{5494E9C3-5D7E-45C9-ACCA-A3A38A6E6AED}">
      <dgm:prSet phldrT="[Text]"/>
      <dgm:spPr/>
      <dgm:t>
        <a:bodyPr/>
        <a:lstStyle/>
        <a:p>
          <a:r>
            <a:rPr lang="en-US" dirty="0" smtClean="0"/>
            <a:t>Use findings to improve practice</a:t>
          </a:r>
          <a:endParaRPr lang="en-US" dirty="0"/>
        </a:p>
      </dgm:t>
    </dgm:pt>
    <dgm:pt modelId="{E31B0229-4BD9-4B58-8B83-AC5C7794F6C5}" type="parTrans" cxnId="{EC0895DB-96D2-42FB-9182-7BBFC9D3929D}">
      <dgm:prSet/>
      <dgm:spPr/>
      <dgm:t>
        <a:bodyPr/>
        <a:lstStyle/>
        <a:p>
          <a:endParaRPr lang="en-US"/>
        </a:p>
      </dgm:t>
    </dgm:pt>
    <dgm:pt modelId="{815198A1-3048-49EB-BE4E-A5AF40914BE2}" type="sibTrans" cxnId="{EC0895DB-96D2-42FB-9182-7BBFC9D3929D}">
      <dgm:prSet/>
      <dgm:spPr/>
      <dgm:t>
        <a:bodyPr/>
        <a:lstStyle/>
        <a:p>
          <a:endParaRPr lang="en-US"/>
        </a:p>
      </dgm:t>
    </dgm:pt>
    <dgm:pt modelId="{037C80B1-887F-492A-B6BB-A84A43E59348}" type="pres">
      <dgm:prSet presAssocID="{B7A5765D-441D-42B6-AA79-BBBE639D6E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B82E4-184C-409E-BA75-85C50F8D930C}" type="pres">
      <dgm:prSet presAssocID="{5A571FCC-E785-4E6A-8D2B-BF57AE7E2A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0224E-5860-4DB1-9E16-E57CFD6434C0}" type="pres">
      <dgm:prSet presAssocID="{6025CC4F-AD28-4112-9A22-88EB40412CA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448FF5A-0A11-43F6-BE20-46209A29C5CF}" type="pres">
      <dgm:prSet presAssocID="{6025CC4F-AD28-4112-9A22-88EB40412CA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CC4300F-C947-4083-AADA-AECAB7D82F18}" type="pres">
      <dgm:prSet presAssocID="{45EF2850-BD0C-4439-9E11-54AA6D196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DC20C-1486-452B-9F80-1440DA38CD1A}" type="pres">
      <dgm:prSet presAssocID="{96E6DE22-7AFB-439B-8122-B9E6F8CCEF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CA652F-A788-4589-8864-3F7532863BEF}" type="pres">
      <dgm:prSet presAssocID="{96E6DE22-7AFB-439B-8122-B9E6F8CCEF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9D10F70-E67C-49A9-90A6-5BE187C15280}" type="pres">
      <dgm:prSet presAssocID="{692A2824-988F-4D2B-948B-FAC71DCADB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C9D52-4362-472D-84C3-63BB2DFF98F4}" type="pres">
      <dgm:prSet presAssocID="{29ABF727-0D00-4AC4-AEE2-EB03D586634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2C74447-A0D3-4EED-9C8E-A58C83A649D4}" type="pres">
      <dgm:prSet presAssocID="{29ABF727-0D00-4AC4-AEE2-EB03D586634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EAF3800-BBB2-4E3C-8221-39F3E59E5387}" type="pres">
      <dgm:prSet presAssocID="{8EA5EFA6-3BFD-4902-9261-45466C0FFE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6F31-38A8-4EB2-83B1-17EE79342D9D}" type="pres">
      <dgm:prSet presAssocID="{C70C9A72-58E6-4C6E-9BEB-ADC3CD8EA57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888DC21-BF4C-4592-A05D-CF2055469BFE}" type="pres">
      <dgm:prSet presAssocID="{C70C9A72-58E6-4C6E-9BEB-ADC3CD8EA57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33B490-67B4-4C4A-8CBE-1D9E21C20929}" type="pres">
      <dgm:prSet presAssocID="{5494E9C3-5D7E-45C9-ACCA-A3A38A6E6A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DB5F7-DAC1-4C39-A8E0-05D2BA3E1D01}" type="pres">
      <dgm:prSet presAssocID="{815198A1-3048-49EB-BE4E-A5AF40914B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05057D8-71E8-4711-965C-DACC60AA4CE5}" type="pres">
      <dgm:prSet presAssocID="{815198A1-3048-49EB-BE4E-A5AF40914B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4ED984B-61D6-470E-84B6-56767374F218}" type="presOf" srcId="{C70C9A72-58E6-4C6E-9BEB-ADC3CD8EA57D}" destId="{10336F31-38A8-4EB2-83B1-17EE79342D9D}" srcOrd="0" destOrd="0" presId="urn:microsoft.com/office/officeart/2005/8/layout/cycle2"/>
    <dgm:cxn modelId="{EC0895DB-96D2-42FB-9182-7BBFC9D3929D}" srcId="{B7A5765D-441D-42B6-AA79-BBBE639D6E1E}" destId="{5494E9C3-5D7E-45C9-ACCA-A3A38A6E6AED}" srcOrd="4" destOrd="0" parTransId="{E31B0229-4BD9-4B58-8B83-AC5C7794F6C5}" sibTransId="{815198A1-3048-49EB-BE4E-A5AF40914BE2}"/>
    <dgm:cxn modelId="{E2FD0D08-8E06-424C-827D-99E6D906DCA6}" type="presOf" srcId="{5494E9C3-5D7E-45C9-ACCA-A3A38A6E6AED}" destId="{2E33B490-67B4-4C4A-8CBE-1D9E21C20929}" srcOrd="0" destOrd="0" presId="urn:microsoft.com/office/officeart/2005/8/layout/cycle2"/>
    <dgm:cxn modelId="{481E70A7-01BE-4503-A061-43CABEEDF596}" type="presOf" srcId="{96E6DE22-7AFB-439B-8122-B9E6F8CCEFAC}" destId="{621DC20C-1486-452B-9F80-1440DA38CD1A}" srcOrd="0" destOrd="0" presId="urn:microsoft.com/office/officeart/2005/8/layout/cycle2"/>
    <dgm:cxn modelId="{1A83A76D-3A2D-4B23-BD8F-A640E80F3BE1}" type="presOf" srcId="{815198A1-3048-49EB-BE4E-A5AF40914BE2}" destId="{682DB5F7-DAC1-4C39-A8E0-05D2BA3E1D01}" srcOrd="0" destOrd="0" presId="urn:microsoft.com/office/officeart/2005/8/layout/cycle2"/>
    <dgm:cxn modelId="{11CA4D30-4015-4E01-9E1E-E8270849DF46}" type="presOf" srcId="{815198A1-3048-49EB-BE4E-A5AF40914BE2}" destId="{505057D8-71E8-4711-965C-DACC60AA4CE5}" srcOrd="1" destOrd="0" presId="urn:microsoft.com/office/officeart/2005/8/layout/cycle2"/>
    <dgm:cxn modelId="{CE16DDF6-937F-427E-924E-162B798F5526}" type="presOf" srcId="{29ABF727-0D00-4AC4-AEE2-EB03D5866347}" destId="{BD6C9D52-4362-472D-84C3-63BB2DFF98F4}" srcOrd="0" destOrd="0" presId="urn:microsoft.com/office/officeart/2005/8/layout/cycle2"/>
    <dgm:cxn modelId="{0AB88EC3-E32B-40FD-A1E7-4232AD34625F}" type="presOf" srcId="{29ABF727-0D00-4AC4-AEE2-EB03D5866347}" destId="{22C74447-A0D3-4EED-9C8E-A58C83A649D4}" srcOrd="1" destOrd="0" presId="urn:microsoft.com/office/officeart/2005/8/layout/cycle2"/>
    <dgm:cxn modelId="{63E31847-A002-49D8-BF05-D54F6C7DB2FF}" srcId="{B7A5765D-441D-42B6-AA79-BBBE639D6E1E}" destId="{5A571FCC-E785-4E6A-8D2B-BF57AE7E2AFD}" srcOrd="0" destOrd="0" parTransId="{FE00F2C3-0EBA-4D1B-B8FF-C7BD0DCF2818}" sibTransId="{6025CC4F-AD28-4112-9A22-88EB40412CA1}"/>
    <dgm:cxn modelId="{4C1FDA47-4399-4671-8534-9D0D425109DF}" srcId="{B7A5765D-441D-42B6-AA79-BBBE639D6E1E}" destId="{692A2824-988F-4D2B-948B-FAC71DCADB69}" srcOrd="2" destOrd="0" parTransId="{847A2D41-20F2-4D1D-B49D-09581B34DC4D}" sibTransId="{29ABF727-0D00-4AC4-AEE2-EB03D5866347}"/>
    <dgm:cxn modelId="{D0A08CC5-DEF4-4589-BFCD-1F17FAFF28B9}" srcId="{B7A5765D-441D-42B6-AA79-BBBE639D6E1E}" destId="{8EA5EFA6-3BFD-4902-9261-45466C0FFEC3}" srcOrd="3" destOrd="0" parTransId="{F9C7C339-D6AF-4BF7-AEA9-4A59FDA38DCC}" sibTransId="{C70C9A72-58E6-4C6E-9BEB-ADC3CD8EA57D}"/>
    <dgm:cxn modelId="{EA519CC5-CACD-45E2-8531-5BAD1D1008EE}" type="presOf" srcId="{B7A5765D-441D-42B6-AA79-BBBE639D6E1E}" destId="{037C80B1-887F-492A-B6BB-A84A43E59348}" srcOrd="0" destOrd="0" presId="urn:microsoft.com/office/officeart/2005/8/layout/cycle2"/>
    <dgm:cxn modelId="{4D7C2701-21E6-4FB9-AC21-3E32E8B9CB36}" type="presOf" srcId="{96E6DE22-7AFB-439B-8122-B9E6F8CCEFAC}" destId="{93CA652F-A788-4589-8864-3F7532863BEF}" srcOrd="1" destOrd="0" presId="urn:microsoft.com/office/officeart/2005/8/layout/cycle2"/>
    <dgm:cxn modelId="{A4FE617D-7CAD-4FEC-9B27-301275076A1E}" type="presOf" srcId="{692A2824-988F-4D2B-948B-FAC71DCADB69}" destId="{F9D10F70-E67C-49A9-90A6-5BE187C15280}" srcOrd="0" destOrd="0" presId="urn:microsoft.com/office/officeart/2005/8/layout/cycle2"/>
    <dgm:cxn modelId="{79EB0FD5-CAFD-485C-9CCD-E285841EB869}" type="presOf" srcId="{5A571FCC-E785-4E6A-8D2B-BF57AE7E2AFD}" destId="{B53B82E4-184C-409E-BA75-85C50F8D930C}" srcOrd="0" destOrd="0" presId="urn:microsoft.com/office/officeart/2005/8/layout/cycle2"/>
    <dgm:cxn modelId="{1CBEE6A7-DA7A-4633-99A2-B0B9C0F2CAD4}" type="presOf" srcId="{6025CC4F-AD28-4112-9A22-88EB40412CA1}" destId="{8448FF5A-0A11-43F6-BE20-46209A29C5CF}" srcOrd="1" destOrd="0" presId="urn:microsoft.com/office/officeart/2005/8/layout/cycle2"/>
    <dgm:cxn modelId="{28800135-0E68-47FB-A275-5E54E8606066}" type="presOf" srcId="{C70C9A72-58E6-4C6E-9BEB-ADC3CD8EA57D}" destId="{4888DC21-BF4C-4592-A05D-CF2055469BFE}" srcOrd="1" destOrd="0" presId="urn:microsoft.com/office/officeart/2005/8/layout/cycle2"/>
    <dgm:cxn modelId="{9E60A376-FD29-48DB-9087-E9451EB5F44B}" srcId="{B7A5765D-441D-42B6-AA79-BBBE639D6E1E}" destId="{45EF2850-BD0C-4439-9E11-54AA6D1965F4}" srcOrd="1" destOrd="0" parTransId="{C47563EB-5E00-44BE-AC04-C5A1785EF2E7}" sibTransId="{96E6DE22-7AFB-439B-8122-B9E6F8CCEFAC}"/>
    <dgm:cxn modelId="{18E97A35-67C9-4D62-9F7F-0FBC1BBF2540}" type="presOf" srcId="{8EA5EFA6-3BFD-4902-9261-45466C0FFEC3}" destId="{3EAF3800-BBB2-4E3C-8221-39F3E59E5387}" srcOrd="0" destOrd="0" presId="urn:microsoft.com/office/officeart/2005/8/layout/cycle2"/>
    <dgm:cxn modelId="{2140E13F-5306-42A6-B010-D76DB54BDEAB}" type="presOf" srcId="{6025CC4F-AD28-4112-9A22-88EB40412CA1}" destId="{C030224E-5860-4DB1-9E16-E57CFD6434C0}" srcOrd="0" destOrd="0" presId="urn:microsoft.com/office/officeart/2005/8/layout/cycle2"/>
    <dgm:cxn modelId="{3B9F438B-EC71-4FBF-9306-85B3063E6284}" type="presOf" srcId="{45EF2850-BD0C-4439-9E11-54AA6D1965F4}" destId="{ECC4300F-C947-4083-AADA-AECAB7D82F18}" srcOrd="0" destOrd="0" presId="urn:microsoft.com/office/officeart/2005/8/layout/cycle2"/>
    <dgm:cxn modelId="{7981BBB9-59AF-4FB7-ABEA-367B1DD51C5A}" type="presParOf" srcId="{037C80B1-887F-492A-B6BB-A84A43E59348}" destId="{B53B82E4-184C-409E-BA75-85C50F8D930C}" srcOrd="0" destOrd="0" presId="urn:microsoft.com/office/officeart/2005/8/layout/cycle2"/>
    <dgm:cxn modelId="{742D6533-FA8A-40D8-AA94-F371A93035A2}" type="presParOf" srcId="{037C80B1-887F-492A-B6BB-A84A43E59348}" destId="{C030224E-5860-4DB1-9E16-E57CFD6434C0}" srcOrd="1" destOrd="0" presId="urn:microsoft.com/office/officeart/2005/8/layout/cycle2"/>
    <dgm:cxn modelId="{427EFDD6-A639-4EA6-952F-721E61C371EC}" type="presParOf" srcId="{C030224E-5860-4DB1-9E16-E57CFD6434C0}" destId="{8448FF5A-0A11-43F6-BE20-46209A29C5CF}" srcOrd="0" destOrd="0" presId="urn:microsoft.com/office/officeart/2005/8/layout/cycle2"/>
    <dgm:cxn modelId="{1F1FC2C9-31F0-4FA5-871D-423A174152B2}" type="presParOf" srcId="{037C80B1-887F-492A-B6BB-A84A43E59348}" destId="{ECC4300F-C947-4083-AADA-AECAB7D82F18}" srcOrd="2" destOrd="0" presId="urn:microsoft.com/office/officeart/2005/8/layout/cycle2"/>
    <dgm:cxn modelId="{A9D88018-D669-4264-B531-89B4DE85FEF5}" type="presParOf" srcId="{037C80B1-887F-492A-B6BB-A84A43E59348}" destId="{621DC20C-1486-452B-9F80-1440DA38CD1A}" srcOrd="3" destOrd="0" presId="urn:microsoft.com/office/officeart/2005/8/layout/cycle2"/>
    <dgm:cxn modelId="{1CEC80FE-7012-4DF6-9EC7-E20EC52C057B}" type="presParOf" srcId="{621DC20C-1486-452B-9F80-1440DA38CD1A}" destId="{93CA652F-A788-4589-8864-3F7532863BEF}" srcOrd="0" destOrd="0" presId="urn:microsoft.com/office/officeart/2005/8/layout/cycle2"/>
    <dgm:cxn modelId="{29F81946-518E-43DB-837D-37F0056DA1BC}" type="presParOf" srcId="{037C80B1-887F-492A-B6BB-A84A43E59348}" destId="{F9D10F70-E67C-49A9-90A6-5BE187C15280}" srcOrd="4" destOrd="0" presId="urn:microsoft.com/office/officeart/2005/8/layout/cycle2"/>
    <dgm:cxn modelId="{70AB84BC-07FE-464E-8A54-DD2285FC39C2}" type="presParOf" srcId="{037C80B1-887F-492A-B6BB-A84A43E59348}" destId="{BD6C9D52-4362-472D-84C3-63BB2DFF98F4}" srcOrd="5" destOrd="0" presId="urn:microsoft.com/office/officeart/2005/8/layout/cycle2"/>
    <dgm:cxn modelId="{6B7D1E06-F703-42FE-AE42-C7C6315561EF}" type="presParOf" srcId="{BD6C9D52-4362-472D-84C3-63BB2DFF98F4}" destId="{22C74447-A0D3-4EED-9C8E-A58C83A649D4}" srcOrd="0" destOrd="0" presId="urn:microsoft.com/office/officeart/2005/8/layout/cycle2"/>
    <dgm:cxn modelId="{9F448851-9268-4F3A-840E-FA315E1BB9DF}" type="presParOf" srcId="{037C80B1-887F-492A-B6BB-A84A43E59348}" destId="{3EAF3800-BBB2-4E3C-8221-39F3E59E5387}" srcOrd="6" destOrd="0" presId="urn:microsoft.com/office/officeart/2005/8/layout/cycle2"/>
    <dgm:cxn modelId="{C439EDBF-E6D5-4822-861C-1C8154430601}" type="presParOf" srcId="{037C80B1-887F-492A-B6BB-A84A43E59348}" destId="{10336F31-38A8-4EB2-83B1-17EE79342D9D}" srcOrd="7" destOrd="0" presId="urn:microsoft.com/office/officeart/2005/8/layout/cycle2"/>
    <dgm:cxn modelId="{8BDB8ACF-401B-4B3F-AF83-6F5B0D0F339C}" type="presParOf" srcId="{10336F31-38A8-4EB2-83B1-17EE79342D9D}" destId="{4888DC21-BF4C-4592-A05D-CF2055469BFE}" srcOrd="0" destOrd="0" presId="urn:microsoft.com/office/officeart/2005/8/layout/cycle2"/>
    <dgm:cxn modelId="{1D068644-FEBE-4CD8-BA10-6862474EB305}" type="presParOf" srcId="{037C80B1-887F-492A-B6BB-A84A43E59348}" destId="{2E33B490-67B4-4C4A-8CBE-1D9E21C20929}" srcOrd="8" destOrd="0" presId="urn:microsoft.com/office/officeart/2005/8/layout/cycle2"/>
    <dgm:cxn modelId="{8627D84D-8EAE-45C6-BFD8-BAA7799525FC}" type="presParOf" srcId="{037C80B1-887F-492A-B6BB-A84A43E59348}" destId="{682DB5F7-DAC1-4C39-A8E0-05D2BA3E1D01}" srcOrd="9" destOrd="0" presId="urn:microsoft.com/office/officeart/2005/8/layout/cycle2"/>
    <dgm:cxn modelId="{B2A6AF3F-6CC3-4E61-B0CB-60033B0A377E}" type="presParOf" srcId="{682DB5F7-DAC1-4C39-A8E0-05D2BA3E1D01}" destId="{505057D8-71E8-4711-965C-DACC60AA4C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/>
      <dgm:t>
        <a:bodyPr anchor="t"/>
        <a:lstStyle/>
        <a:p>
          <a:pPr>
            <a:spcAft>
              <a:spcPts val="0"/>
            </a:spcAft>
          </a:pPr>
          <a:r>
            <a:rPr lang="en-US" sz="2000" b="1" u="sng" dirty="0" smtClean="0"/>
            <a:t>Context</a:t>
          </a:r>
        </a:p>
        <a:p>
          <a:pPr>
            <a:spcAft>
              <a:spcPts val="0"/>
            </a:spcAft>
          </a:pPr>
          <a:endParaRPr lang="en-US" sz="1000" b="1" u="sng" dirty="0" smtClean="0"/>
        </a:p>
        <a:p>
          <a:pPr>
            <a:spcAft>
              <a:spcPts val="0"/>
            </a:spcAft>
          </a:pPr>
          <a:r>
            <a:rPr lang="en-US" sz="2000" dirty="0" smtClean="0"/>
            <a:t>Community resources and needs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HV program policies, resources, and needs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Family strengths, needs, motivations, and resources</a:t>
          </a:r>
        </a:p>
        <a:p>
          <a:pPr>
            <a:spcAft>
              <a:spcPct val="35000"/>
            </a:spcAft>
          </a:pPr>
          <a:endParaRPr lang="en-US" sz="20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 sz="2000"/>
        </a:p>
      </dgm:t>
    </dgm:pt>
    <dgm:pt modelId="{04C391F8-1290-4F8C-A8F4-D1620486C883}" type="sibTrans" cxnId="{5FC5F7D4-FFFB-4281-926B-BEF5DB0D617D}">
      <dgm:prSet custT="1"/>
      <dgm:spPr/>
      <dgm:t>
        <a:bodyPr/>
        <a:lstStyle/>
        <a:p>
          <a:endParaRPr lang="en-US" sz="2400"/>
        </a:p>
      </dgm:t>
    </dgm:pt>
    <dgm:pt modelId="{24F97C75-17E8-4AAC-B28A-C3768C2F7999}">
      <dgm:prSet phldrT="[Text]" custT="1"/>
      <dgm:spPr/>
      <dgm:t>
        <a:bodyPr anchor="t"/>
        <a:lstStyle/>
        <a:p>
          <a:pPr>
            <a:spcAft>
              <a:spcPts val="0"/>
            </a:spcAft>
          </a:pPr>
          <a:r>
            <a:rPr lang="en-US" sz="2000" b="1" u="sng" dirty="0" smtClean="0"/>
            <a:t>Long-term           Child &amp; Family Outcomes</a:t>
          </a:r>
        </a:p>
        <a:p>
          <a:pPr>
            <a:spcAft>
              <a:spcPts val="0"/>
            </a:spcAft>
          </a:pPr>
          <a:endParaRPr lang="en-US" sz="1000" b="1" u="sng" dirty="0" smtClean="0"/>
        </a:p>
        <a:p>
          <a:pPr>
            <a:spcAft>
              <a:spcPts val="0"/>
            </a:spcAft>
          </a:pPr>
          <a:r>
            <a:rPr lang="en-US" sz="2000" b="0" u="none" dirty="0" smtClean="0"/>
            <a:t>Maternal &amp; child health</a:t>
          </a:r>
        </a:p>
        <a:p>
          <a:pPr>
            <a:spcAft>
              <a:spcPts val="0"/>
            </a:spcAft>
          </a:pPr>
          <a:endParaRPr lang="en-US" sz="900" b="0" u="none" dirty="0" smtClean="0"/>
        </a:p>
        <a:p>
          <a:pPr>
            <a:spcAft>
              <a:spcPts val="0"/>
            </a:spcAft>
          </a:pPr>
          <a:r>
            <a:rPr lang="en-US" sz="2000" b="0" u="none" dirty="0" smtClean="0"/>
            <a:t>School readiness</a:t>
          </a:r>
        </a:p>
        <a:p>
          <a:pPr>
            <a:spcAft>
              <a:spcPts val="0"/>
            </a:spcAft>
          </a:pPr>
          <a:endParaRPr lang="en-US" sz="1000" b="0" u="none" dirty="0" smtClean="0"/>
        </a:p>
        <a:p>
          <a:pPr>
            <a:spcAft>
              <a:spcPts val="0"/>
            </a:spcAft>
          </a:pPr>
          <a:r>
            <a:rPr lang="en-US" sz="2000" b="0" u="none" dirty="0" smtClean="0"/>
            <a:t>Family economic self-sufficiency</a:t>
          </a:r>
        </a:p>
        <a:p>
          <a:pPr>
            <a:spcAft>
              <a:spcPts val="0"/>
            </a:spcAft>
          </a:pPr>
          <a:endParaRPr lang="en-US" sz="1000" b="0" u="none" dirty="0" smtClean="0"/>
        </a:p>
        <a:p>
          <a:pPr>
            <a:spcAft>
              <a:spcPts val="0"/>
            </a:spcAft>
          </a:pPr>
          <a:r>
            <a:rPr lang="en-US" sz="2000" b="0" u="none" dirty="0" smtClean="0"/>
            <a:t>Goal achievement</a:t>
          </a:r>
        </a:p>
        <a:p>
          <a:pPr>
            <a:spcAft>
              <a:spcPts val="0"/>
            </a:spcAft>
          </a:pPr>
          <a:endParaRPr lang="en-US" sz="2000" b="0" u="none" dirty="0" smtClean="0"/>
        </a:p>
        <a:p>
          <a:pPr>
            <a:spcAft>
              <a:spcPts val="0"/>
            </a:spcAft>
          </a:pPr>
          <a:endParaRPr lang="en-US" sz="20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 sz="2000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 sz="2000"/>
        </a:p>
      </dgm:t>
    </dgm:pt>
    <dgm:pt modelId="{AECCF826-2DAF-4D5C-B38D-EC474599D973}">
      <dgm:prSet custT="1"/>
      <dgm:spPr>
        <a:solidFill>
          <a:srgbClr val="FFC000"/>
        </a:solidFill>
      </dgm:spPr>
      <dgm:t>
        <a:bodyPr anchor="t"/>
        <a:lstStyle/>
        <a:p>
          <a:pPr algn="ctr">
            <a:spcAft>
              <a:spcPts val="0"/>
            </a:spcAft>
          </a:pPr>
          <a:r>
            <a:rPr lang="en-US" sz="2000" b="1" u="sng" dirty="0" smtClean="0"/>
            <a:t>Program Strategies</a:t>
          </a:r>
        </a:p>
        <a:p>
          <a:pPr algn="ctr">
            <a:spcAft>
              <a:spcPts val="0"/>
            </a:spcAft>
          </a:pPr>
          <a:endParaRPr lang="en-US" sz="1000" dirty="0" smtClean="0"/>
        </a:p>
        <a:p>
          <a:pPr algn="ctr">
            <a:spcAft>
              <a:spcPts val="0"/>
            </a:spcAft>
          </a:pPr>
          <a:r>
            <a:rPr lang="en-US" sz="2000" dirty="0" smtClean="0"/>
            <a:t>Strategies to recruit, enroll and serve families</a:t>
          </a:r>
        </a:p>
        <a:p>
          <a:pPr algn="ctr">
            <a:spcAft>
              <a:spcPts val="0"/>
            </a:spcAft>
          </a:pPr>
          <a:endParaRPr lang="en-US" sz="1000" dirty="0" smtClean="0"/>
        </a:p>
        <a:p>
          <a:pPr algn="ctr">
            <a:spcAft>
              <a:spcPts val="0"/>
            </a:spcAft>
          </a:pPr>
          <a:r>
            <a:rPr lang="en-US" sz="2000" dirty="0" smtClean="0"/>
            <a:t>Strategies to recruit, train and support staff</a:t>
          </a:r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 sz="2000"/>
        </a:p>
      </dgm:t>
    </dgm:pt>
    <dgm:pt modelId="{4E9B7E9B-9CF7-4912-B054-A5AD08630A9D}" type="sibTrans" cxnId="{073FAA5F-7D63-4CB3-AF83-5C1F5AFE6E4E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C819AB9E-3312-400B-8107-6E12333771E2}">
      <dgm:prSet custT="1"/>
      <dgm:spPr>
        <a:solidFill>
          <a:srgbClr val="92D050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en-US" sz="2000" b="1" u="sng" dirty="0" smtClean="0"/>
            <a:t>Short-term Outcomes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Family enrollment 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Family participation in visits 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Homework completion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Satisfaction with program</a:t>
          </a:r>
        </a:p>
        <a:p>
          <a:pPr>
            <a:spcAft>
              <a:spcPts val="0"/>
            </a:spcAft>
          </a:pPr>
          <a:endParaRPr lang="en-US" sz="1000" dirty="0" smtClean="0"/>
        </a:p>
        <a:p>
          <a:pPr>
            <a:spcAft>
              <a:spcPts val="0"/>
            </a:spcAft>
          </a:pPr>
          <a:r>
            <a:rPr lang="en-US" sz="2000" dirty="0" smtClean="0"/>
            <a:t>Family retention</a:t>
          </a:r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 sz="2000"/>
        </a:p>
      </dgm:t>
    </dgm:pt>
    <dgm:pt modelId="{6EFD19E2-C3FC-472B-B4F9-17D803B10DCF}" type="sibTrans" cxnId="{30FA4F6E-5C3E-41F5-BE58-3C4E4F218E8A}">
      <dgm:prSet custT="1"/>
      <dgm:spPr>
        <a:solidFill>
          <a:srgbClr val="92D050"/>
        </a:solidFill>
      </dgm:spPr>
      <dgm:t>
        <a:bodyPr/>
        <a:lstStyle/>
        <a:p>
          <a:endParaRPr lang="en-US" sz="2400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17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166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173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17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>
        <a:solidFill>
          <a:schemeClr val="accent2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/>
        </a:p>
      </dgm:t>
    </dgm:pt>
    <dgm:pt modelId="{04C391F8-1290-4F8C-A8F4-D1620486C883}" type="sibTrans" cxnId="{5FC5F7D4-FFFB-4281-926B-BEF5DB0D617D}">
      <dgm:prSet/>
      <dgm:spPr/>
      <dgm:t>
        <a:bodyPr/>
        <a:lstStyle/>
        <a:p>
          <a:endParaRPr lang="en-US"/>
        </a:p>
      </dgm:t>
    </dgm:pt>
    <dgm:pt modelId="{24F97C75-17E8-4AAC-B28A-C3768C2F7999}">
      <dgm:prSet phldrT="[Text]" custT="1"/>
      <dgm:spPr/>
      <dgm:t>
        <a:bodyPr anchor="t"/>
        <a:lstStyle/>
        <a:p>
          <a:endParaRPr lang="en-US" sz="16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/>
        </a:p>
      </dgm:t>
    </dgm:pt>
    <dgm:pt modelId="{AECCF826-2DAF-4D5C-B38D-EC474599D973}">
      <dgm:prSet custT="1"/>
      <dgm:spPr>
        <a:solidFill>
          <a:srgbClr val="FFC000">
            <a:alpha val="30000"/>
          </a:srgbClr>
        </a:solidFill>
      </dgm:spPr>
      <dgm:t>
        <a:bodyPr anchor="t"/>
        <a:lstStyle/>
        <a:p>
          <a:pPr algn="ctr"/>
          <a:endParaRPr lang="en-US" sz="1600" dirty="0"/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/>
        </a:p>
      </dgm:t>
    </dgm:pt>
    <dgm:pt modelId="{4E9B7E9B-9CF7-4912-B054-A5AD08630A9D}" type="sibTrans" cxnId="{073FAA5F-7D63-4CB3-AF83-5C1F5AFE6E4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19AB9E-3312-400B-8107-6E12333771E2}">
      <dgm:prSet custT="1"/>
      <dgm:spPr>
        <a:solidFill>
          <a:srgbClr val="92D050">
            <a:alpha val="30000"/>
          </a:srgbClr>
        </a:solidFill>
      </dgm:spPr>
      <dgm:t>
        <a:bodyPr anchor="t"/>
        <a:lstStyle/>
        <a:p>
          <a:endParaRPr lang="en-US" sz="1600" dirty="0" smtClean="0"/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/>
        </a:p>
      </dgm:t>
    </dgm:pt>
    <dgm:pt modelId="{6EFD19E2-C3FC-472B-B4F9-17D803B10DCF}" type="sibTrans" cxnId="{30FA4F6E-5C3E-41F5-BE58-3C4E4F218E8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36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35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>
        <a:solidFill>
          <a:schemeClr val="accent2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/>
        </a:p>
      </dgm:t>
    </dgm:pt>
    <dgm:pt modelId="{04C391F8-1290-4F8C-A8F4-D1620486C883}" type="sibTrans" cxnId="{5FC5F7D4-FFFB-4281-926B-BEF5DB0D617D}">
      <dgm:prSet/>
      <dgm:spPr/>
      <dgm:t>
        <a:bodyPr/>
        <a:lstStyle/>
        <a:p>
          <a:endParaRPr lang="en-US"/>
        </a:p>
      </dgm:t>
    </dgm:pt>
    <dgm:pt modelId="{24F97C75-17E8-4AAC-B28A-C3768C2F7999}">
      <dgm:prSet phldrT="[Text]" custT="1"/>
      <dgm:spPr>
        <a:solidFill>
          <a:schemeClr val="accent5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/>
        </a:p>
      </dgm:t>
    </dgm:pt>
    <dgm:pt modelId="{AECCF826-2DAF-4D5C-B38D-EC474599D973}">
      <dgm:prSet custT="1"/>
      <dgm:spPr>
        <a:solidFill>
          <a:srgbClr val="FFC000">
            <a:alpha val="30000"/>
          </a:srgbClr>
        </a:solidFill>
      </dgm:spPr>
      <dgm:t>
        <a:bodyPr anchor="t"/>
        <a:lstStyle/>
        <a:p>
          <a:pPr algn="ctr"/>
          <a:endParaRPr lang="en-US" sz="1600" dirty="0"/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/>
        </a:p>
      </dgm:t>
    </dgm:pt>
    <dgm:pt modelId="{4E9B7E9B-9CF7-4912-B054-A5AD08630A9D}" type="sibTrans" cxnId="{073FAA5F-7D63-4CB3-AF83-5C1F5AFE6E4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19AB9E-3312-400B-8107-6E12333771E2}">
      <dgm:prSet custT="1"/>
      <dgm:spPr>
        <a:solidFill>
          <a:srgbClr val="92D050"/>
        </a:solidFill>
      </dgm:spPr>
      <dgm:t>
        <a:bodyPr anchor="t"/>
        <a:lstStyle/>
        <a:p>
          <a:endParaRPr lang="en-US" sz="1600" dirty="0" smtClean="0"/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/>
        </a:p>
      </dgm:t>
    </dgm:pt>
    <dgm:pt modelId="{6EFD19E2-C3FC-472B-B4F9-17D803B10DCF}" type="sibTrans" cxnId="{30FA4F6E-5C3E-41F5-BE58-3C4E4F218E8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36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35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>
        <a:solidFill>
          <a:schemeClr val="accent2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/>
        </a:p>
      </dgm:t>
    </dgm:pt>
    <dgm:pt modelId="{04C391F8-1290-4F8C-A8F4-D1620486C883}" type="sibTrans" cxnId="{5FC5F7D4-FFFB-4281-926B-BEF5DB0D617D}">
      <dgm:prSet/>
      <dgm:spPr/>
      <dgm:t>
        <a:bodyPr/>
        <a:lstStyle/>
        <a:p>
          <a:endParaRPr lang="en-US"/>
        </a:p>
      </dgm:t>
    </dgm:pt>
    <dgm:pt modelId="{24F97C75-17E8-4AAC-B28A-C3768C2F7999}">
      <dgm:prSet phldrT="[Text]" custT="1"/>
      <dgm:spPr>
        <a:solidFill>
          <a:schemeClr val="accent5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/>
        </a:p>
      </dgm:t>
    </dgm:pt>
    <dgm:pt modelId="{AECCF826-2DAF-4D5C-B38D-EC474599D973}">
      <dgm:prSet custT="1"/>
      <dgm:spPr>
        <a:solidFill>
          <a:srgbClr val="FFC000"/>
        </a:solidFill>
      </dgm:spPr>
      <dgm:t>
        <a:bodyPr anchor="t"/>
        <a:lstStyle/>
        <a:p>
          <a:pPr algn="ctr"/>
          <a:endParaRPr lang="en-US" sz="1600" dirty="0"/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/>
        </a:p>
      </dgm:t>
    </dgm:pt>
    <dgm:pt modelId="{4E9B7E9B-9CF7-4912-B054-A5AD08630A9D}" type="sibTrans" cxnId="{073FAA5F-7D63-4CB3-AF83-5C1F5AFE6E4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19AB9E-3312-400B-8107-6E12333771E2}">
      <dgm:prSet custT="1"/>
      <dgm:spPr>
        <a:solidFill>
          <a:srgbClr val="92D050">
            <a:alpha val="30000"/>
          </a:srgbClr>
        </a:solidFill>
      </dgm:spPr>
      <dgm:t>
        <a:bodyPr anchor="t"/>
        <a:lstStyle/>
        <a:p>
          <a:endParaRPr lang="en-US" sz="1600" dirty="0" smtClean="0"/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/>
        </a:p>
      </dgm:t>
    </dgm:pt>
    <dgm:pt modelId="{6EFD19E2-C3FC-472B-B4F9-17D803B10DCF}" type="sibTrans" cxnId="{30FA4F6E-5C3E-41F5-BE58-3C4E4F218E8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36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35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DA5CAF-5A06-4B61-A648-58F8438AB08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8185DA-AF24-4B7D-A7C1-837C061BB1E0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 anchor="t"/>
        <a:lstStyle/>
        <a:p>
          <a:endParaRPr lang="en-US" sz="1600" dirty="0"/>
        </a:p>
      </dgm:t>
    </dgm:pt>
    <dgm:pt modelId="{7E8F6CB8-6987-4719-A87F-FA92C52F74A7}" type="parTrans" cxnId="{5FC5F7D4-FFFB-4281-926B-BEF5DB0D617D}">
      <dgm:prSet/>
      <dgm:spPr/>
      <dgm:t>
        <a:bodyPr/>
        <a:lstStyle/>
        <a:p>
          <a:endParaRPr lang="en-US"/>
        </a:p>
      </dgm:t>
    </dgm:pt>
    <dgm:pt modelId="{04C391F8-1290-4F8C-A8F4-D1620486C883}" type="sibTrans" cxnId="{5FC5F7D4-FFFB-4281-926B-BEF5DB0D617D}">
      <dgm:prSet/>
      <dgm:spPr/>
      <dgm:t>
        <a:bodyPr/>
        <a:lstStyle/>
        <a:p>
          <a:endParaRPr lang="en-US"/>
        </a:p>
      </dgm:t>
    </dgm:pt>
    <dgm:pt modelId="{24F97C75-17E8-4AAC-B28A-C3768C2F7999}">
      <dgm:prSet phldrT="[Text]" custT="1"/>
      <dgm:spPr>
        <a:solidFill>
          <a:schemeClr val="accent5">
            <a:hueOff val="0"/>
            <a:satOff val="0"/>
            <a:lumOff val="0"/>
            <a:alpha val="30000"/>
          </a:schemeClr>
        </a:solidFill>
      </dgm:spPr>
      <dgm:t>
        <a:bodyPr anchor="t"/>
        <a:lstStyle/>
        <a:p>
          <a:endParaRPr lang="en-US" sz="1600" b="1" u="sng" dirty="0"/>
        </a:p>
      </dgm:t>
    </dgm:pt>
    <dgm:pt modelId="{C54A4700-A4C2-4AE5-BC10-A9AFD4C9B09E}" type="parTrans" cxnId="{9BDCD534-732A-480E-84BB-2DC4FE094259}">
      <dgm:prSet/>
      <dgm:spPr/>
      <dgm:t>
        <a:bodyPr/>
        <a:lstStyle/>
        <a:p>
          <a:endParaRPr lang="en-US"/>
        </a:p>
      </dgm:t>
    </dgm:pt>
    <dgm:pt modelId="{D0B9369F-7AA9-4488-B2D5-083EF2BEE104}" type="sibTrans" cxnId="{9BDCD534-732A-480E-84BB-2DC4FE094259}">
      <dgm:prSet/>
      <dgm:spPr/>
      <dgm:t>
        <a:bodyPr/>
        <a:lstStyle/>
        <a:p>
          <a:endParaRPr lang="en-US"/>
        </a:p>
      </dgm:t>
    </dgm:pt>
    <dgm:pt modelId="{AECCF826-2DAF-4D5C-B38D-EC474599D973}">
      <dgm:prSet custT="1"/>
      <dgm:spPr>
        <a:solidFill>
          <a:srgbClr val="FFC000">
            <a:alpha val="30000"/>
          </a:srgbClr>
        </a:solidFill>
      </dgm:spPr>
      <dgm:t>
        <a:bodyPr anchor="t"/>
        <a:lstStyle/>
        <a:p>
          <a:pPr algn="ctr"/>
          <a:endParaRPr lang="en-US" sz="1600" dirty="0"/>
        </a:p>
      </dgm:t>
    </dgm:pt>
    <dgm:pt modelId="{844FE44A-64F6-4018-A452-239974CFA70D}" type="parTrans" cxnId="{073FAA5F-7D63-4CB3-AF83-5C1F5AFE6E4E}">
      <dgm:prSet/>
      <dgm:spPr/>
      <dgm:t>
        <a:bodyPr/>
        <a:lstStyle/>
        <a:p>
          <a:endParaRPr lang="en-US"/>
        </a:p>
      </dgm:t>
    </dgm:pt>
    <dgm:pt modelId="{4E9B7E9B-9CF7-4912-B054-A5AD08630A9D}" type="sibTrans" cxnId="{073FAA5F-7D63-4CB3-AF83-5C1F5AFE6E4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19AB9E-3312-400B-8107-6E12333771E2}">
      <dgm:prSet custT="1"/>
      <dgm:spPr>
        <a:solidFill>
          <a:srgbClr val="92D050">
            <a:alpha val="30000"/>
          </a:srgbClr>
        </a:solidFill>
      </dgm:spPr>
      <dgm:t>
        <a:bodyPr anchor="t"/>
        <a:lstStyle/>
        <a:p>
          <a:endParaRPr lang="en-US" sz="1600" dirty="0" smtClean="0"/>
        </a:p>
      </dgm:t>
    </dgm:pt>
    <dgm:pt modelId="{3519932C-F90B-475E-B50D-BD3BBB5B8D97}" type="parTrans" cxnId="{30FA4F6E-5C3E-41F5-BE58-3C4E4F218E8A}">
      <dgm:prSet/>
      <dgm:spPr/>
      <dgm:t>
        <a:bodyPr/>
        <a:lstStyle/>
        <a:p>
          <a:endParaRPr lang="en-US"/>
        </a:p>
      </dgm:t>
    </dgm:pt>
    <dgm:pt modelId="{6EFD19E2-C3FC-472B-B4F9-17D803B10DCF}" type="sibTrans" cxnId="{30FA4F6E-5C3E-41F5-BE58-3C4E4F218E8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B85529B-B94F-4EE5-A441-3A82F69B88C2}" type="pres">
      <dgm:prSet presAssocID="{9FDA5CAF-5A06-4B61-A648-58F8438AB088}" presName="Name0" presStyleCnt="0">
        <dgm:presLayoutVars>
          <dgm:dir/>
          <dgm:resizeHandles val="exact"/>
        </dgm:presLayoutVars>
      </dgm:prSet>
      <dgm:spPr/>
    </dgm:pt>
    <dgm:pt modelId="{0E855402-8C16-471F-8E22-26AD160F06AB}" type="pres">
      <dgm:prSet presAssocID="{698185DA-AF24-4B7D-A7C1-837C061BB1E0}" presName="node" presStyleLbl="node1" presStyleIdx="0" presStyleCnt="4" custScaleY="36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3B82-50E0-4E35-BDAD-F6DFB058B299}" type="pres">
      <dgm:prSet presAssocID="{04C391F8-1290-4F8C-A8F4-D1620486C88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0FD74-D50F-451E-BF52-893CCDF60584}" type="pres">
      <dgm:prSet presAssocID="{04C391F8-1290-4F8C-A8F4-D1620486C88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E62D11-BF92-4E1F-BC90-395F02700216}" type="pres">
      <dgm:prSet presAssocID="{AECCF826-2DAF-4D5C-B38D-EC474599D973}" presName="node" presStyleLbl="node1" presStyleIdx="1" presStyleCnt="4" custScaleY="35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0BEF-23D1-4DB8-835C-8828E6D85B53}" type="pres">
      <dgm:prSet presAssocID="{4E9B7E9B-9CF7-4912-B054-A5AD08630A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D656C7-9BBD-4866-AA6C-758032F40235}" type="pres">
      <dgm:prSet presAssocID="{4E9B7E9B-9CF7-4912-B054-A5AD08630A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884ECF9-6B03-4AD0-B33E-7737DA1F15CA}" type="pres">
      <dgm:prSet presAssocID="{C819AB9E-3312-400B-8107-6E12333771E2}" presName="node" presStyleLbl="node1" presStyleIdx="2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0911-AADA-4908-BF2E-A815C4C79ED7}" type="pres">
      <dgm:prSet presAssocID="{6EFD19E2-C3FC-472B-B4F9-17D803B10D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5D29BD0-D0D2-459C-9F55-995B7A57B64D}" type="pres">
      <dgm:prSet presAssocID="{6EFD19E2-C3FC-472B-B4F9-17D803B10D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C618C1-7E73-44CC-ACD8-FDA704E0E6CA}" type="pres">
      <dgm:prSet presAssocID="{24F97C75-17E8-4AAC-B28A-C3768C2F7999}" presName="node" presStyleLbl="node1" presStyleIdx="3" presStyleCnt="4" custScaleY="3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1B59-B2EA-43D6-883B-AF2B2792B3FD}" type="presOf" srcId="{04C391F8-1290-4F8C-A8F4-D1620486C883}" destId="{7F50FD74-D50F-451E-BF52-893CCDF60584}" srcOrd="1" destOrd="0" presId="urn:microsoft.com/office/officeart/2005/8/layout/process1"/>
    <dgm:cxn modelId="{11EE79CA-A50E-4375-9E5E-A9EEDC63F68C}" type="presOf" srcId="{4E9B7E9B-9CF7-4912-B054-A5AD08630A9D}" destId="{BBD656C7-9BBD-4866-AA6C-758032F40235}" srcOrd="1" destOrd="0" presId="urn:microsoft.com/office/officeart/2005/8/layout/process1"/>
    <dgm:cxn modelId="{38843AFD-B357-4D4E-91E7-6F15C92F4C7A}" type="presOf" srcId="{AECCF826-2DAF-4D5C-B38D-EC474599D973}" destId="{BCE62D11-BF92-4E1F-BC90-395F02700216}" srcOrd="0" destOrd="0" presId="urn:microsoft.com/office/officeart/2005/8/layout/process1"/>
    <dgm:cxn modelId="{1254001A-ED7C-4B41-A27B-670452844360}" type="presOf" srcId="{04C391F8-1290-4F8C-A8F4-D1620486C883}" destId="{5AB13B82-50E0-4E35-BDAD-F6DFB058B299}" srcOrd="0" destOrd="0" presId="urn:microsoft.com/office/officeart/2005/8/layout/process1"/>
    <dgm:cxn modelId="{2E86E579-93AE-48C7-8FA8-86E15EEB6C85}" type="presOf" srcId="{698185DA-AF24-4B7D-A7C1-837C061BB1E0}" destId="{0E855402-8C16-471F-8E22-26AD160F06AB}" srcOrd="0" destOrd="0" presId="urn:microsoft.com/office/officeart/2005/8/layout/process1"/>
    <dgm:cxn modelId="{5FC5F7D4-FFFB-4281-926B-BEF5DB0D617D}" srcId="{9FDA5CAF-5A06-4B61-A648-58F8438AB088}" destId="{698185DA-AF24-4B7D-A7C1-837C061BB1E0}" srcOrd="0" destOrd="0" parTransId="{7E8F6CB8-6987-4719-A87F-FA92C52F74A7}" sibTransId="{04C391F8-1290-4F8C-A8F4-D1620486C883}"/>
    <dgm:cxn modelId="{E0CFCB7F-33CA-4686-84F8-DEF18D463535}" type="presOf" srcId="{6EFD19E2-C3FC-472B-B4F9-17D803B10DCF}" destId="{106F0911-AADA-4908-BF2E-A815C4C79ED7}" srcOrd="0" destOrd="0" presId="urn:microsoft.com/office/officeart/2005/8/layout/process1"/>
    <dgm:cxn modelId="{34AF9CCD-D5B0-421C-BCC1-5F6D2D617C4C}" type="presOf" srcId="{24F97C75-17E8-4AAC-B28A-C3768C2F7999}" destId="{01C618C1-7E73-44CC-ACD8-FDA704E0E6CA}" srcOrd="0" destOrd="0" presId="urn:microsoft.com/office/officeart/2005/8/layout/process1"/>
    <dgm:cxn modelId="{30FA4F6E-5C3E-41F5-BE58-3C4E4F218E8A}" srcId="{9FDA5CAF-5A06-4B61-A648-58F8438AB088}" destId="{C819AB9E-3312-400B-8107-6E12333771E2}" srcOrd="2" destOrd="0" parTransId="{3519932C-F90B-475E-B50D-BD3BBB5B8D97}" sibTransId="{6EFD19E2-C3FC-472B-B4F9-17D803B10DCF}"/>
    <dgm:cxn modelId="{E05B7759-86FE-419D-8892-2150A53D8AE5}" type="presOf" srcId="{4E9B7E9B-9CF7-4912-B054-A5AD08630A9D}" destId="{2FED0BEF-23D1-4DB8-835C-8828E6D85B53}" srcOrd="0" destOrd="0" presId="urn:microsoft.com/office/officeart/2005/8/layout/process1"/>
    <dgm:cxn modelId="{D8CC8BDE-3BDC-4439-9041-D5570951E4D8}" type="presOf" srcId="{9FDA5CAF-5A06-4B61-A648-58F8438AB088}" destId="{5B85529B-B94F-4EE5-A441-3A82F69B88C2}" srcOrd="0" destOrd="0" presId="urn:microsoft.com/office/officeart/2005/8/layout/process1"/>
    <dgm:cxn modelId="{F96540E8-2B09-49C2-A8DD-FDD364F9345E}" type="presOf" srcId="{6EFD19E2-C3FC-472B-B4F9-17D803B10DCF}" destId="{E5D29BD0-D0D2-459C-9F55-995B7A57B64D}" srcOrd="1" destOrd="0" presId="urn:microsoft.com/office/officeart/2005/8/layout/process1"/>
    <dgm:cxn modelId="{D3C24AB4-4A2A-4E69-91A4-2CC01CABDD99}" type="presOf" srcId="{C819AB9E-3312-400B-8107-6E12333771E2}" destId="{B884ECF9-6B03-4AD0-B33E-7737DA1F15CA}" srcOrd="0" destOrd="0" presId="urn:microsoft.com/office/officeart/2005/8/layout/process1"/>
    <dgm:cxn modelId="{073FAA5F-7D63-4CB3-AF83-5C1F5AFE6E4E}" srcId="{9FDA5CAF-5A06-4B61-A648-58F8438AB088}" destId="{AECCF826-2DAF-4D5C-B38D-EC474599D973}" srcOrd="1" destOrd="0" parTransId="{844FE44A-64F6-4018-A452-239974CFA70D}" sibTransId="{4E9B7E9B-9CF7-4912-B054-A5AD08630A9D}"/>
    <dgm:cxn modelId="{9BDCD534-732A-480E-84BB-2DC4FE094259}" srcId="{9FDA5CAF-5A06-4B61-A648-58F8438AB088}" destId="{24F97C75-17E8-4AAC-B28A-C3768C2F7999}" srcOrd="3" destOrd="0" parTransId="{C54A4700-A4C2-4AE5-BC10-A9AFD4C9B09E}" sibTransId="{D0B9369F-7AA9-4488-B2D5-083EF2BEE104}"/>
    <dgm:cxn modelId="{C0C5026B-F9EB-49A4-A781-880233542EBB}" type="presParOf" srcId="{5B85529B-B94F-4EE5-A441-3A82F69B88C2}" destId="{0E855402-8C16-471F-8E22-26AD160F06AB}" srcOrd="0" destOrd="0" presId="urn:microsoft.com/office/officeart/2005/8/layout/process1"/>
    <dgm:cxn modelId="{066F96F3-AFA3-4CD1-AE1E-5895E40315AD}" type="presParOf" srcId="{5B85529B-B94F-4EE5-A441-3A82F69B88C2}" destId="{5AB13B82-50E0-4E35-BDAD-F6DFB058B299}" srcOrd="1" destOrd="0" presId="urn:microsoft.com/office/officeart/2005/8/layout/process1"/>
    <dgm:cxn modelId="{47C7F8D7-32D2-4C3E-8548-D1DBEBFF374D}" type="presParOf" srcId="{5AB13B82-50E0-4E35-BDAD-F6DFB058B299}" destId="{7F50FD74-D50F-451E-BF52-893CCDF60584}" srcOrd="0" destOrd="0" presId="urn:microsoft.com/office/officeart/2005/8/layout/process1"/>
    <dgm:cxn modelId="{B4620321-1C4E-4350-B8F9-CEB8AC84F283}" type="presParOf" srcId="{5B85529B-B94F-4EE5-A441-3A82F69B88C2}" destId="{BCE62D11-BF92-4E1F-BC90-395F02700216}" srcOrd="2" destOrd="0" presId="urn:microsoft.com/office/officeart/2005/8/layout/process1"/>
    <dgm:cxn modelId="{D2458937-6058-4A61-9D76-C3DC4AF0AC91}" type="presParOf" srcId="{5B85529B-B94F-4EE5-A441-3A82F69B88C2}" destId="{2FED0BEF-23D1-4DB8-835C-8828E6D85B53}" srcOrd="3" destOrd="0" presId="urn:microsoft.com/office/officeart/2005/8/layout/process1"/>
    <dgm:cxn modelId="{83A2C501-E892-4C73-A8C3-EF6FC826B5B0}" type="presParOf" srcId="{2FED0BEF-23D1-4DB8-835C-8828E6D85B53}" destId="{BBD656C7-9BBD-4866-AA6C-758032F40235}" srcOrd="0" destOrd="0" presId="urn:microsoft.com/office/officeart/2005/8/layout/process1"/>
    <dgm:cxn modelId="{22A6EBDE-E34C-48B3-AC61-90B9850E568E}" type="presParOf" srcId="{5B85529B-B94F-4EE5-A441-3A82F69B88C2}" destId="{B884ECF9-6B03-4AD0-B33E-7737DA1F15CA}" srcOrd="4" destOrd="0" presId="urn:microsoft.com/office/officeart/2005/8/layout/process1"/>
    <dgm:cxn modelId="{50FED065-0183-406D-90E0-943330960990}" type="presParOf" srcId="{5B85529B-B94F-4EE5-A441-3A82F69B88C2}" destId="{106F0911-AADA-4908-BF2E-A815C4C79ED7}" srcOrd="5" destOrd="0" presId="urn:microsoft.com/office/officeart/2005/8/layout/process1"/>
    <dgm:cxn modelId="{C78E0AC0-E548-4C86-BEB2-ACC66DD91DC2}" type="presParOf" srcId="{106F0911-AADA-4908-BF2E-A815C4C79ED7}" destId="{E5D29BD0-D0D2-459C-9F55-995B7A57B64D}" srcOrd="0" destOrd="0" presId="urn:microsoft.com/office/officeart/2005/8/layout/process1"/>
    <dgm:cxn modelId="{FB389B49-C3A8-4259-9BDB-428C78015FD6}" type="presParOf" srcId="{5B85529B-B94F-4EE5-A441-3A82F69B88C2}" destId="{01C618C1-7E73-44CC-ACD8-FDA704E0E6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B82E4-184C-409E-BA75-85C50F8D930C}">
      <dsp:nvSpPr>
        <dsp:cNvPr id="0" name=""/>
        <dsp:cNvSpPr/>
      </dsp:nvSpPr>
      <dsp:spPr>
        <a:xfrm>
          <a:off x="5333395" y="1063"/>
          <a:ext cx="1906209" cy="1906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 strengths &amp; needs</a:t>
          </a:r>
          <a:endParaRPr lang="en-US" sz="2200" kern="1200" dirty="0"/>
        </a:p>
      </dsp:txBody>
      <dsp:txXfrm>
        <a:off x="5612553" y="280221"/>
        <a:ext cx="1347893" cy="1347893"/>
      </dsp:txXfrm>
    </dsp:sp>
    <dsp:sp modelId="{C030224E-5860-4DB1-9E16-E57CFD6434C0}">
      <dsp:nvSpPr>
        <dsp:cNvPr id="0" name=""/>
        <dsp:cNvSpPr/>
      </dsp:nvSpPr>
      <dsp:spPr>
        <a:xfrm rot="2160000">
          <a:off x="7179270" y="1465077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193776" y="1549101"/>
        <a:ext cx="354453" cy="386007"/>
      </dsp:txXfrm>
    </dsp:sp>
    <dsp:sp modelId="{ECC4300F-C947-4083-AADA-AECAB7D82F18}">
      <dsp:nvSpPr>
        <dsp:cNvPr id="0" name=""/>
        <dsp:cNvSpPr/>
      </dsp:nvSpPr>
      <dsp:spPr>
        <a:xfrm>
          <a:off x="7648485" y="1683075"/>
          <a:ext cx="1906209" cy="19062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Identify priority issues and questions</a:t>
          </a:r>
          <a:endParaRPr lang="en-US" sz="2200" kern="1200" dirty="0"/>
        </a:p>
      </dsp:txBody>
      <dsp:txXfrm>
        <a:off x="7927643" y="1962233"/>
        <a:ext cx="1347893" cy="1347893"/>
      </dsp:txXfrm>
    </dsp:sp>
    <dsp:sp modelId="{621DC20C-1486-452B-9F80-1440DA38CD1A}">
      <dsp:nvSpPr>
        <dsp:cNvPr id="0" name=""/>
        <dsp:cNvSpPr/>
      </dsp:nvSpPr>
      <dsp:spPr>
        <a:xfrm rot="6480000">
          <a:off x="7910694" y="3661653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8010119" y="3718085"/>
        <a:ext cx="354453" cy="386007"/>
      </dsp:txXfrm>
    </dsp:sp>
    <dsp:sp modelId="{F9D10F70-E67C-49A9-90A6-5BE187C15280}">
      <dsp:nvSpPr>
        <dsp:cNvPr id="0" name=""/>
        <dsp:cNvSpPr/>
      </dsp:nvSpPr>
      <dsp:spPr>
        <a:xfrm>
          <a:off x="6764199" y="4404626"/>
          <a:ext cx="1906209" cy="1906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Design and conduct research &amp; evaluation</a:t>
          </a:r>
          <a:endParaRPr lang="en-US" sz="2200" kern="1200" dirty="0"/>
        </a:p>
      </dsp:txBody>
      <dsp:txXfrm>
        <a:off x="7043357" y="4683784"/>
        <a:ext cx="1347893" cy="1347893"/>
      </dsp:txXfrm>
    </dsp:sp>
    <dsp:sp modelId="{BD6C9D52-4362-472D-84C3-63BB2DFF98F4}">
      <dsp:nvSpPr>
        <dsp:cNvPr id="0" name=""/>
        <dsp:cNvSpPr/>
      </dsp:nvSpPr>
      <dsp:spPr>
        <a:xfrm rot="10800000">
          <a:off x="6047650" y="5036058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199558" y="5164727"/>
        <a:ext cx="354453" cy="386007"/>
      </dsp:txXfrm>
    </dsp:sp>
    <dsp:sp modelId="{3EAF3800-BBB2-4E3C-8221-39F3E59E5387}">
      <dsp:nvSpPr>
        <dsp:cNvPr id="0" name=""/>
        <dsp:cNvSpPr/>
      </dsp:nvSpPr>
      <dsp:spPr>
        <a:xfrm>
          <a:off x="3902590" y="4404626"/>
          <a:ext cx="1906209" cy="1906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Interpret findings</a:t>
          </a:r>
          <a:endParaRPr lang="en-US" sz="2200" kern="1200" dirty="0"/>
        </a:p>
      </dsp:txBody>
      <dsp:txXfrm>
        <a:off x="4181748" y="4683784"/>
        <a:ext cx="1347893" cy="1347893"/>
      </dsp:txXfrm>
    </dsp:sp>
    <dsp:sp modelId="{10336F31-38A8-4EB2-83B1-17EE79342D9D}">
      <dsp:nvSpPr>
        <dsp:cNvPr id="0" name=""/>
        <dsp:cNvSpPr/>
      </dsp:nvSpPr>
      <dsp:spPr>
        <a:xfrm rot="15120000">
          <a:off x="4164800" y="3688912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64225" y="3889818"/>
        <a:ext cx="354453" cy="386007"/>
      </dsp:txXfrm>
    </dsp:sp>
    <dsp:sp modelId="{2E33B490-67B4-4C4A-8CBE-1D9E21C20929}">
      <dsp:nvSpPr>
        <dsp:cNvPr id="0" name=""/>
        <dsp:cNvSpPr/>
      </dsp:nvSpPr>
      <dsp:spPr>
        <a:xfrm>
          <a:off x="3018305" y="1683075"/>
          <a:ext cx="1906209" cy="19062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 findings to improve practice</a:t>
          </a:r>
          <a:endParaRPr lang="en-US" sz="2200" kern="1200" dirty="0"/>
        </a:p>
      </dsp:txBody>
      <dsp:txXfrm>
        <a:off x="3297463" y="1962233"/>
        <a:ext cx="1347893" cy="1347893"/>
      </dsp:txXfrm>
    </dsp:sp>
    <dsp:sp modelId="{682DB5F7-DAC1-4C39-A8E0-05D2BA3E1D01}">
      <dsp:nvSpPr>
        <dsp:cNvPr id="0" name=""/>
        <dsp:cNvSpPr/>
      </dsp:nvSpPr>
      <dsp:spPr>
        <a:xfrm rot="19440000">
          <a:off x="4864179" y="1481924"/>
          <a:ext cx="506361" cy="6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78685" y="1655238"/>
        <a:ext cx="354453" cy="38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B82E4-184C-409E-BA75-85C50F8D930C}">
      <dsp:nvSpPr>
        <dsp:cNvPr id="0" name=""/>
        <dsp:cNvSpPr/>
      </dsp:nvSpPr>
      <dsp:spPr>
        <a:xfrm>
          <a:off x="5135754" y="2050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 strengths &amp; needs</a:t>
          </a:r>
          <a:endParaRPr lang="en-US" sz="2200" kern="1200" dirty="0"/>
        </a:p>
      </dsp:txBody>
      <dsp:txXfrm>
        <a:off x="5413284" y="279580"/>
        <a:ext cx="1340030" cy="1340030"/>
      </dsp:txXfrm>
    </dsp:sp>
    <dsp:sp modelId="{C030224E-5860-4DB1-9E16-E57CFD6434C0}">
      <dsp:nvSpPr>
        <dsp:cNvPr id="0" name=""/>
        <dsp:cNvSpPr/>
      </dsp:nvSpPr>
      <dsp:spPr>
        <a:xfrm rot="2160000">
          <a:off x="6970592" y="1456919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84981" y="1540553"/>
        <a:ext cx="351597" cy="383755"/>
      </dsp:txXfrm>
    </dsp:sp>
    <dsp:sp modelId="{ECC4300F-C947-4083-AADA-AECAB7D82F18}">
      <dsp:nvSpPr>
        <dsp:cNvPr id="0" name=""/>
        <dsp:cNvSpPr/>
      </dsp:nvSpPr>
      <dsp:spPr>
        <a:xfrm>
          <a:off x="7435622" y="1673002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Identify priority issues and questions</a:t>
          </a:r>
          <a:endParaRPr lang="en-US" sz="2200" kern="1200" dirty="0"/>
        </a:p>
      </dsp:txBody>
      <dsp:txXfrm>
        <a:off x="7713152" y="1950532"/>
        <a:ext cx="1340030" cy="1340030"/>
      </dsp:txXfrm>
    </dsp:sp>
    <dsp:sp modelId="{621DC20C-1486-452B-9F80-1440DA38CD1A}">
      <dsp:nvSpPr>
        <dsp:cNvPr id="0" name=""/>
        <dsp:cNvSpPr/>
      </dsp:nvSpPr>
      <dsp:spPr>
        <a:xfrm rot="6480000">
          <a:off x="7697183" y="3639059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7795808" y="3695323"/>
        <a:ext cx="351597" cy="383755"/>
      </dsp:txXfrm>
    </dsp:sp>
    <dsp:sp modelId="{F9D10F70-E67C-49A9-90A6-5BE187C15280}">
      <dsp:nvSpPr>
        <dsp:cNvPr id="0" name=""/>
        <dsp:cNvSpPr/>
      </dsp:nvSpPr>
      <dsp:spPr>
        <a:xfrm>
          <a:off x="6557151" y="4376658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Design and conduct research &amp; evaluation</a:t>
          </a:r>
          <a:endParaRPr lang="en-US" sz="2200" kern="1200" dirty="0"/>
        </a:p>
      </dsp:txBody>
      <dsp:txXfrm>
        <a:off x="6834681" y="4654188"/>
        <a:ext cx="1340030" cy="1340030"/>
      </dsp:txXfrm>
    </dsp:sp>
    <dsp:sp modelId="{BD6C9D52-4362-472D-84C3-63BB2DFF98F4}">
      <dsp:nvSpPr>
        <dsp:cNvPr id="0" name=""/>
        <dsp:cNvSpPr/>
      </dsp:nvSpPr>
      <dsp:spPr>
        <a:xfrm rot="10800000">
          <a:off x="5846374" y="5004407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997059" y="5132326"/>
        <a:ext cx="351597" cy="383755"/>
      </dsp:txXfrm>
    </dsp:sp>
    <dsp:sp modelId="{3EAF3800-BBB2-4E3C-8221-39F3E59E5387}">
      <dsp:nvSpPr>
        <dsp:cNvPr id="0" name=""/>
        <dsp:cNvSpPr/>
      </dsp:nvSpPr>
      <dsp:spPr>
        <a:xfrm>
          <a:off x="3714358" y="4376658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Interpret findings</a:t>
          </a:r>
          <a:endParaRPr lang="en-US" sz="2200" kern="1200" dirty="0"/>
        </a:p>
      </dsp:txBody>
      <dsp:txXfrm>
        <a:off x="3991888" y="4654188"/>
        <a:ext cx="1340030" cy="1340030"/>
      </dsp:txXfrm>
    </dsp:sp>
    <dsp:sp modelId="{10336F31-38A8-4EB2-83B1-17EE79342D9D}">
      <dsp:nvSpPr>
        <dsp:cNvPr id="0" name=""/>
        <dsp:cNvSpPr/>
      </dsp:nvSpPr>
      <dsp:spPr>
        <a:xfrm rot="15120000">
          <a:off x="3975919" y="3666099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074544" y="3865673"/>
        <a:ext cx="351597" cy="383755"/>
      </dsp:txXfrm>
    </dsp:sp>
    <dsp:sp modelId="{2E33B490-67B4-4C4A-8CBE-1D9E21C20929}">
      <dsp:nvSpPr>
        <dsp:cNvPr id="0" name=""/>
        <dsp:cNvSpPr/>
      </dsp:nvSpPr>
      <dsp:spPr>
        <a:xfrm>
          <a:off x="2835887" y="1673002"/>
          <a:ext cx="1895090" cy="1895090"/>
        </a:xfrm>
        <a:prstGeom prst="ellipse">
          <a:avLst/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 findings to improve practice</a:t>
          </a:r>
          <a:endParaRPr lang="en-US" sz="2200" kern="1200" dirty="0"/>
        </a:p>
      </dsp:txBody>
      <dsp:txXfrm>
        <a:off x="3113417" y="1950532"/>
        <a:ext cx="1340030" cy="1340030"/>
      </dsp:txXfrm>
    </dsp:sp>
    <dsp:sp modelId="{682DB5F7-DAC1-4C39-A8E0-05D2BA3E1D01}">
      <dsp:nvSpPr>
        <dsp:cNvPr id="0" name=""/>
        <dsp:cNvSpPr/>
      </dsp:nvSpPr>
      <dsp:spPr>
        <a:xfrm rot="19440000">
          <a:off x="4670724" y="1473630"/>
          <a:ext cx="502282" cy="63959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85113" y="1645834"/>
        <a:ext cx="351597" cy="383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B82E4-184C-409E-BA75-85C50F8D930C}">
      <dsp:nvSpPr>
        <dsp:cNvPr id="0" name=""/>
        <dsp:cNvSpPr/>
      </dsp:nvSpPr>
      <dsp:spPr>
        <a:xfrm>
          <a:off x="4716516" y="243"/>
          <a:ext cx="1669755" cy="16697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 strengths &amp; needs</a:t>
          </a:r>
          <a:endParaRPr lang="en-US" sz="1900" kern="1200" dirty="0"/>
        </a:p>
      </dsp:txBody>
      <dsp:txXfrm>
        <a:off x="4961046" y="244773"/>
        <a:ext cx="1180695" cy="1180695"/>
      </dsp:txXfrm>
    </dsp:sp>
    <dsp:sp modelId="{C030224E-5860-4DB1-9E16-E57CFD6434C0}">
      <dsp:nvSpPr>
        <dsp:cNvPr id="0" name=""/>
        <dsp:cNvSpPr/>
      </dsp:nvSpPr>
      <dsp:spPr>
        <a:xfrm rot="2160000">
          <a:off x="6333746" y="1283384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346491" y="1356866"/>
        <a:ext cx="311434" cy="338126"/>
      </dsp:txXfrm>
    </dsp:sp>
    <dsp:sp modelId="{ECC4300F-C947-4083-AADA-AECAB7D82F18}">
      <dsp:nvSpPr>
        <dsp:cNvPr id="0" name=""/>
        <dsp:cNvSpPr/>
      </dsp:nvSpPr>
      <dsp:spPr>
        <a:xfrm>
          <a:off x="6746501" y="1475114"/>
          <a:ext cx="1669755" cy="1669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priority issues and questions</a:t>
          </a:r>
          <a:endParaRPr lang="en-US" sz="1900" kern="1200" dirty="0"/>
        </a:p>
      </dsp:txBody>
      <dsp:txXfrm>
        <a:off x="6991031" y="1719644"/>
        <a:ext cx="1180695" cy="1180695"/>
      </dsp:txXfrm>
    </dsp:sp>
    <dsp:sp modelId="{621DC20C-1486-452B-9F80-1440DA38CD1A}">
      <dsp:nvSpPr>
        <dsp:cNvPr id="0" name=""/>
        <dsp:cNvSpPr/>
      </dsp:nvSpPr>
      <dsp:spPr>
        <a:xfrm rot="6480000">
          <a:off x="6975124" y="3209440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7062482" y="3258679"/>
        <a:ext cx="311434" cy="338126"/>
      </dsp:txXfrm>
    </dsp:sp>
    <dsp:sp modelId="{F9D10F70-E67C-49A9-90A6-5BE187C15280}">
      <dsp:nvSpPr>
        <dsp:cNvPr id="0" name=""/>
        <dsp:cNvSpPr/>
      </dsp:nvSpPr>
      <dsp:spPr>
        <a:xfrm>
          <a:off x="5971116" y="3861504"/>
          <a:ext cx="1669755" cy="16697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Design and conduct research &amp; evaluation</a:t>
          </a:r>
          <a:endParaRPr lang="en-US" sz="1900" kern="1200" dirty="0"/>
        </a:p>
      </dsp:txBody>
      <dsp:txXfrm>
        <a:off x="6215646" y="4106034"/>
        <a:ext cx="1180695" cy="1180695"/>
      </dsp:txXfrm>
    </dsp:sp>
    <dsp:sp modelId="{BD6C9D52-4362-472D-84C3-63BB2DFF98F4}">
      <dsp:nvSpPr>
        <dsp:cNvPr id="0" name=""/>
        <dsp:cNvSpPr/>
      </dsp:nvSpPr>
      <dsp:spPr>
        <a:xfrm rot="10800000">
          <a:off x="5341532" y="4414611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475003" y="4527319"/>
        <a:ext cx="311434" cy="338126"/>
      </dsp:txXfrm>
    </dsp:sp>
    <dsp:sp modelId="{3EAF3800-BBB2-4E3C-8221-39F3E59E5387}">
      <dsp:nvSpPr>
        <dsp:cNvPr id="0" name=""/>
        <dsp:cNvSpPr/>
      </dsp:nvSpPr>
      <dsp:spPr>
        <a:xfrm>
          <a:off x="3461916" y="3861504"/>
          <a:ext cx="1669755" cy="1669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Interpret findings</a:t>
          </a:r>
          <a:endParaRPr lang="en-US" sz="1900" kern="1200" dirty="0"/>
        </a:p>
      </dsp:txBody>
      <dsp:txXfrm>
        <a:off x="3706446" y="4106034"/>
        <a:ext cx="1180695" cy="1180695"/>
      </dsp:txXfrm>
    </dsp:sp>
    <dsp:sp modelId="{10336F31-38A8-4EB2-83B1-17EE79342D9D}">
      <dsp:nvSpPr>
        <dsp:cNvPr id="0" name=""/>
        <dsp:cNvSpPr/>
      </dsp:nvSpPr>
      <dsp:spPr>
        <a:xfrm rot="15120000">
          <a:off x="3690539" y="3233391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777897" y="3409568"/>
        <a:ext cx="311434" cy="338126"/>
      </dsp:txXfrm>
    </dsp:sp>
    <dsp:sp modelId="{2E33B490-67B4-4C4A-8CBE-1D9E21C20929}">
      <dsp:nvSpPr>
        <dsp:cNvPr id="0" name=""/>
        <dsp:cNvSpPr/>
      </dsp:nvSpPr>
      <dsp:spPr>
        <a:xfrm>
          <a:off x="2686531" y="1475114"/>
          <a:ext cx="1669755" cy="16697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findings to improve practice</a:t>
          </a:r>
          <a:endParaRPr lang="en-US" sz="1900" kern="1200" dirty="0"/>
        </a:p>
      </dsp:txBody>
      <dsp:txXfrm>
        <a:off x="2931061" y="1719644"/>
        <a:ext cx="1180695" cy="1180695"/>
      </dsp:txXfrm>
    </dsp:sp>
    <dsp:sp modelId="{682DB5F7-DAC1-4C39-A8E0-05D2BA3E1D01}">
      <dsp:nvSpPr>
        <dsp:cNvPr id="0" name=""/>
        <dsp:cNvSpPr/>
      </dsp:nvSpPr>
      <dsp:spPr>
        <a:xfrm rot="19440000">
          <a:off x="4303761" y="1298186"/>
          <a:ext cx="444905" cy="56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16506" y="1450120"/>
        <a:ext cx="311434" cy="338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9751" y="0"/>
          <a:ext cx="2018480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Context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b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Community resources and needs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HV program policies, resources, and needs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Family strengths, needs, motivations, and resources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8870" y="59119"/>
        <a:ext cx="1900242" cy="4233100"/>
      </dsp:txXfrm>
    </dsp:sp>
    <dsp:sp modelId="{5AB13B82-50E0-4E35-BDAD-F6DFB058B299}">
      <dsp:nvSpPr>
        <dsp:cNvPr id="0" name=""/>
        <dsp:cNvSpPr/>
      </dsp:nvSpPr>
      <dsp:spPr>
        <a:xfrm>
          <a:off x="2230079" y="1925377"/>
          <a:ext cx="427917" cy="500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230079" y="2025494"/>
        <a:ext cx="299542" cy="300349"/>
      </dsp:txXfrm>
    </dsp:sp>
    <dsp:sp modelId="{BCE62D11-BF92-4E1F-BC90-395F02700216}">
      <dsp:nvSpPr>
        <dsp:cNvPr id="0" name=""/>
        <dsp:cNvSpPr/>
      </dsp:nvSpPr>
      <dsp:spPr>
        <a:xfrm>
          <a:off x="2835623" y="55561"/>
          <a:ext cx="2018480" cy="424021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Program Strategies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Strategies to recruit, enroll and serve families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Strategies to recruit, train and support staff</a:t>
          </a:r>
        </a:p>
      </dsp:txBody>
      <dsp:txXfrm>
        <a:off x="2894742" y="114680"/>
        <a:ext cx="1900242" cy="4121976"/>
      </dsp:txXfrm>
    </dsp:sp>
    <dsp:sp modelId="{2FED0BEF-23D1-4DB8-835C-8828E6D85B53}">
      <dsp:nvSpPr>
        <dsp:cNvPr id="0" name=""/>
        <dsp:cNvSpPr/>
      </dsp:nvSpPr>
      <dsp:spPr>
        <a:xfrm>
          <a:off x="5055951" y="1925377"/>
          <a:ext cx="427917" cy="5005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055951" y="2025494"/>
        <a:ext cx="299542" cy="300349"/>
      </dsp:txXfrm>
    </dsp:sp>
    <dsp:sp modelId="{B884ECF9-6B03-4AD0-B33E-7737DA1F15CA}">
      <dsp:nvSpPr>
        <dsp:cNvPr id="0" name=""/>
        <dsp:cNvSpPr/>
      </dsp:nvSpPr>
      <dsp:spPr>
        <a:xfrm>
          <a:off x="5661496" y="-30322"/>
          <a:ext cx="2018480" cy="44119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Short-term Outcomes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Family enrollment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Family participation in visits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Homework completion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Satisfaction with program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Family retention</a:t>
          </a:r>
        </a:p>
      </dsp:txBody>
      <dsp:txXfrm>
        <a:off x="5720615" y="28797"/>
        <a:ext cx="1900242" cy="4293744"/>
      </dsp:txXfrm>
    </dsp:sp>
    <dsp:sp modelId="{106F0911-AADA-4908-BF2E-A815C4C79ED7}">
      <dsp:nvSpPr>
        <dsp:cNvPr id="0" name=""/>
        <dsp:cNvSpPr/>
      </dsp:nvSpPr>
      <dsp:spPr>
        <a:xfrm>
          <a:off x="7881824" y="1925377"/>
          <a:ext cx="427917" cy="5005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881824" y="2025494"/>
        <a:ext cx="299542" cy="300349"/>
      </dsp:txXfrm>
    </dsp:sp>
    <dsp:sp modelId="{01C618C1-7E73-44CC-ACD8-FDA704E0E6CA}">
      <dsp:nvSpPr>
        <dsp:cNvPr id="0" name=""/>
        <dsp:cNvSpPr/>
      </dsp:nvSpPr>
      <dsp:spPr>
        <a:xfrm>
          <a:off x="8487368" y="-1690"/>
          <a:ext cx="2018480" cy="43547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Long-term           Child &amp; Family Outcomes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b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u="none" kern="1200" dirty="0" smtClean="0"/>
            <a:t>Maternal &amp; child health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9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u="none" kern="1200" dirty="0" smtClean="0"/>
            <a:t>School readiness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u="none" kern="1200" dirty="0" smtClean="0"/>
            <a:t>Family economic self-sufficiency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0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u="none" kern="1200" dirty="0" smtClean="0"/>
            <a:t>Goal achievement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1" u="sng" kern="1200" dirty="0"/>
        </a:p>
      </dsp:txBody>
      <dsp:txXfrm>
        <a:off x="8546487" y="57429"/>
        <a:ext cx="1900242" cy="423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1250" y="635000"/>
          <a:ext cx="546596" cy="1198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259" y="651009"/>
        <a:ext cx="514578" cy="1166542"/>
      </dsp:txXfrm>
    </dsp:sp>
    <dsp:sp modelId="{5AB13B82-50E0-4E35-BDAD-F6DFB058B299}">
      <dsp:nvSpPr>
        <dsp:cNvPr id="0" name=""/>
        <dsp:cNvSpPr/>
      </dsp:nvSpPr>
      <dsp:spPr>
        <a:xfrm>
          <a:off x="602505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505" y="1193614"/>
        <a:ext cx="81115" cy="81333"/>
      </dsp:txXfrm>
    </dsp:sp>
    <dsp:sp modelId="{BCE62D11-BF92-4E1F-BC90-395F02700216}">
      <dsp:nvSpPr>
        <dsp:cNvPr id="0" name=""/>
        <dsp:cNvSpPr/>
      </dsp:nvSpPr>
      <dsp:spPr>
        <a:xfrm>
          <a:off x="766484" y="647700"/>
          <a:ext cx="546596" cy="1173160"/>
        </a:xfrm>
        <a:prstGeom prst="roundRect">
          <a:avLst>
            <a:gd name="adj" fmla="val 10000"/>
          </a:avLst>
        </a:prstGeom>
        <a:solidFill>
          <a:srgbClr val="FFC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2493" y="663709"/>
        <a:ext cx="514578" cy="1141142"/>
      </dsp:txXfrm>
    </dsp:sp>
    <dsp:sp modelId="{2FED0BEF-23D1-4DB8-835C-8828E6D85B53}">
      <dsp:nvSpPr>
        <dsp:cNvPr id="0" name=""/>
        <dsp:cNvSpPr/>
      </dsp:nvSpPr>
      <dsp:spPr>
        <a:xfrm>
          <a:off x="1367740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7740" y="1193614"/>
        <a:ext cx="81115" cy="81333"/>
      </dsp:txXfrm>
    </dsp:sp>
    <dsp:sp modelId="{B884ECF9-6B03-4AD0-B33E-7737DA1F15CA}">
      <dsp:nvSpPr>
        <dsp:cNvPr id="0" name=""/>
        <dsp:cNvSpPr/>
      </dsp:nvSpPr>
      <dsp:spPr>
        <a:xfrm>
          <a:off x="1531719" y="660401"/>
          <a:ext cx="546596" cy="1147759"/>
        </a:xfrm>
        <a:prstGeom prst="roundRect">
          <a:avLst>
            <a:gd name="adj" fmla="val 10000"/>
          </a:avLst>
        </a:prstGeom>
        <a:solidFill>
          <a:srgbClr val="92D05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1547728" y="676410"/>
        <a:ext cx="514578" cy="1115741"/>
      </dsp:txXfrm>
    </dsp:sp>
    <dsp:sp modelId="{106F0911-AADA-4908-BF2E-A815C4C79ED7}">
      <dsp:nvSpPr>
        <dsp:cNvPr id="0" name=""/>
        <dsp:cNvSpPr/>
      </dsp:nvSpPr>
      <dsp:spPr>
        <a:xfrm>
          <a:off x="2132974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2974" y="1193614"/>
        <a:ext cx="81115" cy="81333"/>
      </dsp:txXfrm>
    </dsp:sp>
    <dsp:sp modelId="{01C618C1-7E73-44CC-ACD8-FDA704E0E6CA}">
      <dsp:nvSpPr>
        <dsp:cNvPr id="0" name=""/>
        <dsp:cNvSpPr/>
      </dsp:nvSpPr>
      <dsp:spPr>
        <a:xfrm>
          <a:off x="2296953" y="660401"/>
          <a:ext cx="546596" cy="114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/>
        </a:p>
      </dsp:txBody>
      <dsp:txXfrm>
        <a:off x="2312962" y="676410"/>
        <a:ext cx="514578" cy="11157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1250" y="635000"/>
          <a:ext cx="546596" cy="1198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259" y="651009"/>
        <a:ext cx="514578" cy="1166542"/>
      </dsp:txXfrm>
    </dsp:sp>
    <dsp:sp modelId="{5AB13B82-50E0-4E35-BDAD-F6DFB058B299}">
      <dsp:nvSpPr>
        <dsp:cNvPr id="0" name=""/>
        <dsp:cNvSpPr/>
      </dsp:nvSpPr>
      <dsp:spPr>
        <a:xfrm>
          <a:off x="602505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505" y="1193614"/>
        <a:ext cx="81115" cy="81333"/>
      </dsp:txXfrm>
    </dsp:sp>
    <dsp:sp modelId="{BCE62D11-BF92-4E1F-BC90-395F02700216}">
      <dsp:nvSpPr>
        <dsp:cNvPr id="0" name=""/>
        <dsp:cNvSpPr/>
      </dsp:nvSpPr>
      <dsp:spPr>
        <a:xfrm>
          <a:off x="766484" y="647700"/>
          <a:ext cx="546596" cy="1173160"/>
        </a:xfrm>
        <a:prstGeom prst="roundRect">
          <a:avLst>
            <a:gd name="adj" fmla="val 10000"/>
          </a:avLst>
        </a:prstGeom>
        <a:solidFill>
          <a:srgbClr val="FFC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2493" y="663709"/>
        <a:ext cx="514578" cy="1141142"/>
      </dsp:txXfrm>
    </dsp:sp>
    <dsp:sp modelId="{2FED0BEF-23D1-4DB8-835C-8828E6D85B53}">
      <dsp:nvSpPr>
        <dsp:cNvPr id="0" name=""/>
        <dsp:cNvSpPr/>
      </dsp:nvSpPr>
      <dsp:spPr>
        <a:xfrm>
          <a:off x="1367740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7740" y="1193614"/>
        <a:ext cx="81115" cy="81333"/>
      </dsp:txXfrm>
    </dsp:sp>
    <dsp:sp modelId="{B884ECF9-6B03-4AD0-B33E-7737DA1F15CA}">
      <dsp:nvSpPr>
        <dsp:cNvPr id="0" name=""/>
        <dsp:cNvSpPr/>
      </dsp:nvSpPr>
      <dsp:spPr>
        <a:xfrm>
          <a:off x="1531719" y="660401"/>
          <a:ext cx="546596" cy="114775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1547728" y="676410"/>
        <a:ext cx="514578" cy="1115741"/>
      </dsp:txXfrm>
    </dsp:sp>
    <dsp:sp modelId="{106F0911-AADA-4908-BF2E-A815C4C79ED7}">
      <dsp:nvSpPr>
        <dsp:cNvPr id="0" name=""/>
        <dsp:cNvSpPr/>
      </dsp:nvSpPr>
      <dsp:spPr>
        <a:xfrm>
          <a:off x="2132974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2974" y="1193614"/>
        <a:ext cx="81115" cy="81333"/>
      </dsp:txXfrm>
    </dsp:sp>
    <dsp:sp modelId="{01C618C1-7E73-44CC-ACD8-FDA704E0E6CA}">
      <dsp:nvSpPr>
        <dsp:cNvPr id="0" name=""/>
        <dsp:cNvSpPr/>
      </dsp:nvSpPr>
      <dsp:spPr>
        <a:xfrm>
          <a:off x="2296953" y="660401"/>
          <a:ext cx="546596" cy="114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/>
        </a:p>
      </dsp:txBody>
      <dsp:txXfrm>
        <a:off x="2312962" y="676410"/>
        <a:ext cx="514578" cy="11157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1250" y="635000"/>
          <a:ext cx="546596" cy="1198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259" y="651009"/>
        <a:ext cx="514578" cy="1166542"/>
      </dsp:txXfrm>
    </dsp:sp>
    <dsp:sp modelId="{5AB13B82-50E0-4E35-BDAD-F6DFB058B299}">
      <dsp:nvSpPr>
        <dsp:cNvPr id="0" name=""/>
        <dsp:cNvSpPr/>
      </dsp:nvSpPr>
      <dsp:spPr>
        <a:xfrm>
          <a:off x="602505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505" y="1193614"/>
        <a:ext cx="81115" cy="81333"/>
      </dsp:txXfrm>
    </dsp:sp>
    <dsp:sp modelId="{BCE62D11-BF92-4E1F-BC90-395F02700216}">
      <dsp:nvSpPr>
        <dsp:cNvPr id="0" name=""/>
        <dsp:cNvSpPr/>
      </dsp:nvSpPr>
      <dsp:spPr>
        <a:xfrm>
          <a:off x="766484" y="647700"/>
          <a:ext cx="546596" cy="117316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2493" y="663709"/>
        <a:ext cx="514578" cy="1141142"/>
      </dsp:txXfrm>
    </dsp:sp>
    <dsp:sp modelId="{2FED0BEF-23D1-4DB8-835C-8828E6D85B53}">
      <dsp:nvSpPr>
        <dsp:cNvPr id="0" name=""/>
        <dsp:cNvSpPr/>
      </dsp:nvSpPr>
      <dsp:spPr>
        <a:xfrm>
          <a:off x="1367740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7740" y="1193614"/>
        <a:ext cx="81115" cy="81333"/>
      </dsp:txXfrm>
    </dsp:sp>
    <dsp:sp modelId="{B884ECF9-6B03-4AD0-B33E-7737DA1F15CA}">
      <dsp:nvSpPr>
        <dsp:cNvPr id="0" name=""/>
        <dsp:cNvSpPr/>
      </dsp:nvSpPr>
      <dsp:spPr>
        <a:xfrm>
          <a:off x="1531719" y="660401"/>
          <a:ext cx="546596" cy="1147759"/>
        </a:xfrm>
        <a:prstGeom prst="roundRect">
          <a:avLst>
            <a:gd name="adj" fmla="val 10000"/>
          </a:avLst>
        </a:prstGeom>
        <a:solidFill>
          <a:srgbClr val="92D05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1547728" y="676410"/>
        <a:ext cx="514578" cy="1115741"/>
      </dsp:txXfrm>
    </dsp:sp>
    <dsp:sp modelId="{106F0911-AADA-4908-BF2E-A815C4C79ED7}">
      <dsp:nvSpPr>
        <dsp:cNvPr id="0" name=""/>
        <dsp:cNvSpPr/>
      </dsp:nvSpPr>
      <dsp:spPr>
        <a:xfrm>
          <a:off x="2132974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2974" y="1193614"/>
        <a:ext cx="81115" cy="81333"/>
      </dsp:txXfrm>
    </dsp:sp>
    <dsp:sp modelId="{01C618C1-7E73-44CC-ACD8-FDA704E0E6CA}">
      <dsp:nvSpPr>
        <dsp:cNvPr id="0" name=""/>
        <dsp:cNvSpPr/>
      </dsp:nvSpPr>
      <dsp:spPr>
        <a:xfrm>
          <a:off x="2296953" y="660401"/>
          <a:ext cx="546596" cy="114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/>
        </a:p>
      </dsp:txBody>
      <dsp:txXfrm>
        <a:off x="2312962" y="676410"/>
        <a:ext cx="514578" cy="11157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5402-8C16-471F-8E22-26AD160F06AB}">
      <dsp:nvSpPr>
        <dsp:cNvPr id="0" name=""/>
        <dsp:cNvSpPr/>
      </dsp:nvSpPr>
      <dsp:spPr>
        <a:xfrm>
          <a:off x="1250" y="635000"/>
          <a:ext cx="546596" cy="1198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259" y="651009"/>
        <a:ext cx="514578" cy="1166542"/>
      </dsp:txXfrm>
    </dsp:sp>
    <dsp:sp modelId="{5AB13B82-50E0-4E35-BDAD-F6DFB058B299}">
      <dsp:nvSpPr>
        <dsp:cNvPr id="0" name=""/>
        <dsp:cNvSpPr/>
      </dsp:nvSpPr>
      <dsp:spPr>
        <a:xfrm>
          <a:off x="602505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505" y="1193614"/>
        <a:ext cx="81115" cy="81333"/>
      </dsp:txXfrm>
    </dsp:sp>
    <dsp:sp modelId="{BCE62D11-BF92-4E1F-BC90-395F02700216}">
      <dsp:nvSpPr>
        <dsp:cNvPr id="0" name=""/>
        <dsp:cNvSpPr/>
      </dsp:nvSpPr>
      <dsp:spPr>
        <a:xfrm>
          <a:off x="766484" y="647700"/>
          <a:ext cx="546596" cy="1173160"/>
        </a:xfrm>
        <a:prstGeom prst="roundRect">
          <a:avLst>
            <a:gd name="adj" fmla="val 10000"/>
          </a:avLst>
        </a:prstGeom>
        <a:solidFill>
          <a:srgbClr val="FFC00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2493" y="663709"/>
        <a:ext cx="514578" cy="1141142"/>
      </dsp:txXfrm>
    </dsp:sp>
    <dsp:sp modelId="{2FED0BEF-23D1-4DB8-835C-8828E6D85B53}">
      <dsp:nvSpPr>
        <dsp:cNvPr id="0" name=""/>
        <dsp:cNvSpPr/>
      </dsp:nvSpPr>
      <dsp:spPr>
        <a:xfrm>
          <a:off x="1367740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7740" y="1193614"/>
        <a:ext cx="81115" cy="81333"/>
      </dsp:txXfrm>
    </dsp:sp>
    <dsp:sp modelId="{B884ECF9-6B03-4AD0-B33E-7737DA1F15CA}">
      <dsp:nvSpPr>
        <dsp:cNvPr id="0" name=""/>
        <dsp:cNvSpPr/>
      </dsp:nvSpPr>
      <dsp:spPr>
        <a:xfrm>
          <a:off x="1531719" y="660401"/>
          <a:ext cx="546596" cy="1147759"/>
        </a:xfrm>
        <a:prstGeom prst="roundRect">
          <a:avLst>
            <a:gd name="adj" fmla="val 10000"/>
          </a:avLst>
        </a:prstGeom>
        <a:solidFill>
          <a:srgbClr val="92D050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1547728" y="676410"/>
        <a:ext cx="514578" cy="1115741"/>
      </dsp:txXfrm>
    </dsp:sp>
    <dsp:sp modelId="{106F0911-AADA-4908-BF2E-A815C4C79ED7}">
      <dsp:nvSpPr>
        <dsp:cNvPr id="0" name=""/>
        <dsp:cNvSpPr/>
      </dsp:nvSpPr>
      <dsp:spPr>
        <a:xfrm>
          <a:off x="2132974" y="1166503"/>
          <a:ext cx="115878" cy="1355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2974" y="1193614"/>
        <a:ext cx="81115" cy="81333"/>
      </dsp:txXfrm>
    </dsp:sp>
    <dsp:sp modelId="{01C618C1-7E73-44CC-ACD8-FDA704E0E6CA}">
      <dsp:nvSpPr>
        <dsp:cNvPr id="0" name=""/>
        <dsp:cNvSpPr/>
      </dsp:nvSpPr>
      <dsp:spPr>
        <a:xfrm>
          <a:off x="2296953" y="660401"/>
          <a:ext cx="546596" cy="114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/>
        </a:p>
      </dsp:txBody>
      <dsp:txXfrm>
        <a:off x="2312962" y="676410"/>
        <a:ext cx="514578" cy="111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4FC11-4ADF-4A74-91EC-EFFDC2F0116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9F43-54AF-45B2-A370-97B017A3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6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9F43-54AF-45B2-A370-97B017A3CE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1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A4AE-C79A-48B0-9C29-1D6F647ED1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D05B-07D6-4297-B610-DC935F8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bower1@jhu.edu" TargetMode="External"/><Relationship Id="rId2" Type="http://schemas.openxmlformats.org/officeDocument/2006/relationships/hyperlink" Target="mailto:awest25@jhu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710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Co-Creating a MD Home Visiting Research and Evaluation 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5025"/>
            <a:ext cx="9144000" cy="22268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Allison West &amp; Kelly Bower</a:t>
            </a:r>
          </a:p>
          <a:p>
            <a:endParaRPr lang="en-US" dirty="0"/>
          </a:p>
          <a:p>
            <a:r>
              <a:rPr lang="en-US" dirty="0" smtClean="0"/>
              <a:t>MD MIECHV Conference</a:t>
            </a:r>
          </a:p>
          <a:p>
            <a:r>
              <a:rPr lang="en-US" dirty="0" smtClean="0"/>
              <a:t>Ocean City, MD </a:t>
            </a:r>
          </a:p>
          <a:p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030" y="232811"/>
            <a:ext cx="129794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evaluate?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0818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690688"/>
            <a:ext cx="8258908" cy="4651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Questions about </a:t>
            </a:r>
            <a:r>
              <a:rPr lang="en-US" b="1" i="1" dirty="0" smtClean="0">
                <a:solidFill>
                  <a:srgbClr val="0070C0"/>
                </a:solidFill>
              </a:rPr>
              <a:t>long-term child and family outcomes</a:t>
            </a:r>
            <a:r>
              <a:rPr lang="en-US" dirty="0" smtClean="0"/>
              <a:t>….examples: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Are families enrolled in home visiting more likely than families who are not enrolled in HV to have recommended immunizations?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How effective is home visiting in promoting safe sleep?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505231"/>
              </p:ext>
            </p:extLst>
          </p:nvPr>
        </p:nvGraphicFramePr>
        <p:xfrm>
          <a:off x="8953500" y="4660900"/>
          <a:ext cx="284480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09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09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Questions about </a:t>
            </a:r>
            <a:r>
              <a:rPr lang="en-US" b="1" i="1" dirty="0" smtClean="0">
                <a:solidFill>
                  <a:srgbClr val="09A732"/>
                </a:solidFill>
              </a:rPr>
              <a:t>short-term outcomes</a:t>
            </a:r>
            <a:r>
              <a:rPr lang="en-US" dirty="0" smtClean="0"/>
              <a:t>….examples: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How do families experience the process of enrollment?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Does motivational communication improve family engagement in visits?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How satisfied are families with home visiting services?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027053"/>
              </p:ext>
            </p:extLst>
          </p:nvPr>
        </p:nvGraphicFramePr>
        <p:xfrm>
          <a:off x="8953500" y="4660900"/>
          <a:ext cx="284480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3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Questions about </a:t>
            </a:r>
            <a:r>
              <a:rPr lang="en-US" b="1" i="1" dirty="0" smtClean="0">
                <a:solidFill>
                  <a:srgbClr val="FFC000"/>
                </a:solidFill>
              </a:rPr>
              <a:t>program strategies</a:t>
            </a:r>
            <a:r>
              <a:rPr lang="en-US" i="1" dirty="0" smtClean="0"/>
              <a:t>…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sz="2800" dirty="0" smtClean="0"/>
              <a:t>What </a:t>
            </a:r>
            <a:r>
              <a:rPr lang="en-US" sz="2800" dirty="0"/>
              <a:t>are programs doing to address unstable housing</a:t>
            </a:r>
            <a:r>
              <a:rPr lang="en-US" sz="2800" dirty="0" smtClean="0"/>
              <a:t>?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Does training in reflective supervision improve family retention? 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When added to HV services as usual, do depression support groups improve maternal mental health?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126302"/>
              </p:ext>
            </p:extLst>
          </p:nvPr>
        </p:nvGraphicFramePr>
        <p:xfrm>
          <a:off x="8953500" y="4660900"/>
          <a:ext cx="284480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5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Questions about </a:t>
            </a:r>
            <a:r>
              <a:rPr lang="en-US" b="1" i="1" dirty="0" smtClean="0">
                <a:solidFill>
                  <a:srgbClr val="FF6600"/>
                </a:solidFill>
              </a:rPr>
              <a:t>local, organizational, and family context</a:t>
            </a:r>
            <a:r>
              <a:rPr lang="en-US" b="1" dirty="0" smtClean="0"/>
              <a:t>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Are adequate mental health services available in our community for families who screen positive for depression?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How </a:t>
            </a:r>
            <a:r>
              <a:rPr lang="en-US" sz="2800" dirty="0"/>
              <a:t>confident are </a:t>
            </a:r>
            <a:r>
              <a:rPr lang="en-US" sz="2800" dirty="0" smtClean="0"/>
              <a:t>staff </a:t>
            </a:r>
            <a:r>
              <a:rPr lang="en-US" sz="2800" dirty="0"/>
              <a:t>in their ability to work with families with substance exposed newborns</a:t>
            </a:r>
            <a:r>
              <a:rPr lang="en-US" sz="2800" dirty="0" smtClean="0"/>
              <a:t>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Of </a:t>
            </a:r>
            <a:r>
              <a:rPr lang="en-US" sz="2800" dirty="0"/>
              <a:t>all families currently enrolled in MD HV, how many have unstable housing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657525"/>
              </p:ext>
            </p:extLst>
          </p:nvPr>
        </p:nvGraphicFramePr>
        <p:xfrm>
          <a:off x="8953500" y="4660900"/>
          <a:ext cx="284480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74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7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513" cy="1325563"/>
          </a:xfrm>
        </p:spPr>
        <p:txBody>
          <a:bodyPr/>
          <a:lstStyle/>
          <a:p>
            <a:r>
              <a:rPr lang="en-US" dirty="0" smtClean="0"/>
              <a:t>Brainstorming Evaluation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1. </a:t>
            </a:r>
            <a:r>
              <a:rPr lang="en-US" u="sng" dirty="0"/>
              <a:t>O</a:t>
            </a:r>
            <a:r>
              <a:rPr lang="en-US" u="sng" dirty="0" smtClean="0"/>
              <a:t>n your own,</a:t>
            </a:r>
            <a:r>
              <a:rPr lang="en-US" dirty="0" smtClean="0"/>
              <a:t> brainstorm questions YOU have about: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Short- and long-term outcomes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Service delivery strategies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communities and families you serve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Anything that you think may improve family outcomes!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	</a:t>
            </a:r>
            <a:r>
              <a:rPr lang="en-US" u="sng" dirty="0" smtClean="0"/>
              <a:t>Write each idea on an index card</a:t>
            </a:r>
            <a:r>
              <a:rPr lang="en-US" dirty="0" smtClean="0"/>
              <a:t>, in question form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105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u="sng" dirty="0" smtClean="0"/>
              <a:t>In groups of 2-3</a:t>
            </a:r>
            <a:r>
              <a:rPr lang="en-US" dirty="0" smtClean="0"/>
              <a:t>, share your ideas</a:t>
            </a:r>
            <a:endParaRPr lang="en-US" sz="10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u="sng" dirty="0" smtClean="0"/>
              <a:t>Select 2 ideas</a:t>
            </a:r>
            <a:r>
              <a:rPr lang="en-US" dirty="0" smtClean="0"/>
              <a:t> from your small group to share with the large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799" y="212584"/>
            <a:ext cx="2105847" cy="31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smtClean="0"/>
              <a:t>Sure to Consider </a:t>
            </a:r>
            <a:r>
              <a:rPr lang="en-US" dirty="0" smtClean="0"/>
              <a:t>Feasibility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88" y="2136589"/>
            <a:ext cx="3765177" cy="43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Partnership Process for </a:t>
            </a:r>
            <a:br>
              <a:rPr lang="en-US" dirty="0" smtClean="0"/>
            </a:br>
            <a:r>
              <a:rPr lang="en-US" dirty="0" smtClean="0"/>
              <a:t>Research &amp; Evaluation in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6617677" cy="48164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u="sng" dirty="0" smtClean="0"/>
              <a:t>In what ways do YOU </a:t>
            </a:r>
            <a:r>
              <a:rPr lang="en-US" sz="3000" dirty="0" smtClean="0"/>
              <a:t>want to be involved in home visiting research and evaluation?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600" i="1" dirty="0" smtClean="0"/>
              <a:t>Where in the process?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600" i="1" dirty="0" smtClean="0"/>
              <a:t>How? </a:t>
            </a:r>
            <a:r>
              <a:rPr lang="en-US" sz="2600" dirty="0" smtClean="0"/>
              <a:t>Consider mode, format, communication, etc.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/>
              <a:t>How can we best achieve </a:t>
            </a:r>
            <a:r>
              <a:rPr lang="en-US" sz="3000" u="sng" dirty="0" smtClean="0"/>
              <a:t>state-wide representation</a:t>
            </a:r>
            <a:r>
              <a:rPr lang="en-US" sz="3000" dirty="0"/>
              <a:t> </a:t>
            </a:r>
            <a:r>
              <a:rPr lang="en-US" sz="3000" dirty="0" smtClean="0"/>
              <a:t>in the evaluation process?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u="sng" dirty="0" smtClean="0"/>
              <a:t>How</a:t>
            </a:r>
            <a:r>
              <a:rPr lang="en-US" sz="3000" dirty="0" smtClean="0"/>
              <a:t> and </a:t>
            </a:r>
            <a:r>
              <a:rPr lang="en-US" sz="3000" u="sng" dirty="0" smtClean="0"/>
              <a:t>to whom </a:t>
            </a:r>
            <a:r>
              <a:rPr lang="en-US" sz="3000" dirty="0" smtClean="0"/>
              <a:t>should evaluation findings be communicated?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464" y="1568554"/>
            <a:ext cx="8782541" cy="43816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74893" y="3148740"/>
            <a:ext cx="1557681" cy="1492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Partnership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Evaluation is like ______________________ because…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Free to Contact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Allison West, PhD</a:t>
            </a:r>
          </a:p>
          <a:p>
            <a:pPr marL="0" indent="0">
              <a:buNone/>
            </a:pPr>
            <a:r>
              <a:rPr lang="en-US" dirty="0" smtClean="0"/>
              <a:t>Assistant Professor</a:t>
            </a:r>
          </a:p>
          <a:p>
            <a:pPr marL="0" indent="0">
              <a:buNone/>
            </a:pPr>
            <a:r>
              <a:rPr lang="en-US" dirty="0" smtClean="0"/>
              <a:t>Johns Hopkins Bloomberg School of Public Health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awest25@jhu.edu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P: 443-287-6317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Kelly Bower, PhD, RN</a:t>
            </a:r>
          </a:p>
          <a:p>
            <a:pPr marL="0" indent="0">
              <a:buNone/>
            </a:pPr>
            <a:r>
              <a:rPr lang="en-US" dirty="0" smtClean="0"/>
              <a:t>Assistant Professor</a:t>
            </a:r>
          </a:p>
          <a:p>
            <a:pPr marL="0" indent="0">
              <a:buNone/>
            </a:pPr>
            <a:r>
              <a:rPr lang="en-US" dirty="0" smtClean="0"/>
              <a:t>Johns Hopkins School of Nursing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kbower1@jhu.edu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P: 410-502-0654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8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Explore understandings about the purpose of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Brainstorm potential research and evaluation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ways for stakeholders to be involved in a partnership process for research and evaluation process in MD home visiting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Research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Funding opportunities vary…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Call for proposals vs. investigator initiated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Specific vs general topic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% of funds for direct service vs. evaluation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Examples: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MIECHV formula funds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MIECHV Innovations funds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Investigator- and/or community-initiated grants</a:t>
            </a:r>
          </a:p>
        </p:txBody>
      </p:sp>
    </p:spTree>
    <p:extLst>
      <p:ext uri="{BB962C8B-B14F-4D97-AF65-F5344CB8AC3E}">
        <p14:creationId xmlns:p14="http://schemas.microsoft.com/office/powerpoint/2010/main" val="40461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Promotes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47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</a:t>
            </a:r>
            <a:r>
              <a:rPr lang="en-US" dirty="0" smtClean="0"/>
              <a:t>n opportunity to learn…</a:t>
            </a:r>
          </a:p>
          <a:p>
            <a:pPr lvl="1">
              <a:spcBef>
                <a:spcPts val="600"/>
              </a:spcBef>
            </a:pPr>
            <a:r>
              <a:rPr lang="en-US" sz="2800" u="sng" dirty="0" smtClean="0"/>
              <a:t>What</a:t>
            </a:r>
            <a:r>
              <a:rPr lang="en-US" sz="2800" dirty="0" smtClean="0"/>
              <a:t> you do (processes and activities)</a:t>
            </a:r>
          </a:p>
          <a:p>
            <a:pPr lvl="1">
              <a:spcBef>
                <a:spcPts val="600"/>
              </a:spcBef>
            </a:pPr>
            <a:r>
              <a:rPr lang="en-US" sz="2800" u="sng" dirty="0" smtClean="0"/>
              <a:t>Impacts</a:t>
            </a:r>
            <a:r>
              <a:rPr lang="en-US" sz="2800" dirty="0" smtClean="0"/>
              <a:t> of your work on families (outcomes)</a:t>
            </a:r>
          </a:p>
          <a:p>
            <a:pPr lvl="1">
              <a:spcBef>
                <a:spcPts val="600"/>
              </a:spcBef>
            </a:pPr>
            <a:r>
              <a:rPr lang="en-US" sz="2800" u="sng" dirty="0" smtClean="0"/>
              <a:t>WHY</a:t>
            </a:r>
            <a:r>
              <a:rPr lang="en-US" sz="2800" dirty="0" smtClean="0"/>
              <a:t> and </a:t>
            </a:r>
            <a:r>
              <a:rPr lang="en-US" sz="2800" u="sng" dirty="0" smtClean="0"/>
              <a:t>HOW</a:t>
            </a:r>
            <a:r>
              <a:rPr lang="en-US" sz="2800" dirty="0" smtClean="0"/>
              <a:t> desired outcomes are achieved</a:t>
            </a:r>
          </a:p>
          <a:p>
            <a:pPr lvl="1">
              <a:spcBef>
                <a:spcPts val="600"/>
              </a:spcBef>
            </a:pPr>
            <a:r>
              <a:rPr lang="en-US" sz="2800" u="sng" dirty="0" smtClean="0"/>
              <a:t>WHAT</a:t>
            </a:r>
            <a:r>
              <a:rPr lang="en-US" sz="2800" dirty="0" smtClean="0"/>
              <a:t> works for </a:t>
            </a:r>
            <a:r>
              <a:rPr lang="en-US" sz="2800" u="sng" dirty="0" smtClean="0"/>
              <a:t>WHOM</a:t>
            </a:r>
            <a:r>
              <a:rPr lang="en-US" sz="2800" dirty="0" smtClean="0"/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Can also help… 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REFINE program goals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IMPROVE service quality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Meet standards and requirements for accountability 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24833"/>
            <a:ext cx="5346701" cy="1474433"/>
          </a:xfrm>
        </p:spPr>
        <p:txBody>
          <a:bodyPr anchor="t"/>
          <a:lstStyle/>
          <a:p>
            <a:r>
              <a:rPr lang="en-US" dirty="0" smtClean="0"/>
              <a:t>Evaluation is a Process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31947"/>
              </p:ext>
            </p:extLst>
          </p:nvPr>
        </p:nvGraphicFramePr>
        <p:xfrm>
          <a:off x="2108200" y="254000"/>
          <a:ext cx="12573000" cy="631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1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048079" cy="1474433"/>
          </a:xfrm>
        </p:spPr>
        <p:txBody>
          <a:bodyPr anchor="t"/>
          <a:lstStyle/>
          <a:p>
            <a:r>
              <a:rPr lang="en-US" dirty="0" smtClean="0"/>
              <a:t>Evaluation is a Partnership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25948"/>
              </p:ext>
            </p:extLst>
          </p:nvPr>
        </p:nvGraphicFramePr>
        <p:xfrm>
          <a:off x="2400300" y="215900"/>
          <a:ext cx="12166600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480300" y="2552700"/>
            <a:ext cx="2014369" cy="1961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Partnership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199" y="1511133"/>
            <a:ext cx="3572435" cy="1474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 smtClean="0"/>
              <a:t>Partnerships among stakeholders in all phases of the process yield the most useful results!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623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048079" cy="1474433"/>
          </a:xfrm>
        </p:spPr>
        <p:txBody>
          <a:bodyPr anchor="t"/>
          <a:lstStyle/>
          <a:p>
            <a:r>
              <a:rPr lang="en-US" dirty="0" smtClean="0"/>
              <a:t>Evaluation is a Partnership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3518" y="613186"/>
          <a:ext cx="11102788" cy="553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669754" y="2549562"/>
            <a:ext cx="1850315" cy="1850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Partnership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199" y="1511133"/>
            <a:ext cx="3572435" cy="1474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/>
              <a:t>Stakeholders include: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HV staff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Families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Evaluators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Administrators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/>
              <a:t>Others?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0125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 part of something bigger!!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40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National MIECHV learning agenda aims </a:t>
            </a:r>
            <a:r>
              <a:rPr lang="en-US" dirty="0"/>
              <a:t>to c</a:t>
            </a:r>
            <a:r>
              <a:rPr lang="en-US" dirty="0" smtClean="0"/>
              <a:t>ontinually </a:t>
            </a:r>
            <a:r>
              <a:rPr lang="en-US" u="sng" dirty="0"/>
              <a:t>improve program performance</a:t>
            </a:r>
            <a:r>
              <a:rPr lang="en-US" dirty="0"/>
              <a:t> </a:t>
            </a:r>
            <a:r>
              <a:rPr lang="en-US" dirty="0" smtClean="0"/>
              <a:t>by… </a:t>
            </a:r>
          </a:p>
          <a:p>
            <a:r>
              <a:rPr lang="en-US" dirty="0"/>
              <a:t>A</a:t>
            </a:r>
            <a:r>
              <a:rPr lang="en-US" dirty="0" smtClean="0"/>
              <a:t>pplying </a:t>
            </a:r>
            <a:r>
              <a:rPr lang="en-US" u="sng" dirty="0"/>
              <a:t>existing evidence about what works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enerating </a:t>
            </a:r>
            <a:r>
              <a:rPr lang="en-US" u="sng" dirty="0"/>
              <a:t>new knowledge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experimentation and innovation to test </a:t>
            </a:r>
            <a:r>
              <a:rPr lang="en-US" u="sng" dirty="0"/>
              <a:t>new approaches</a:t>
            </a:r>
            <a:r>
              <a:rPr lang="en-US" dirty="0"/>
              <a:t> to program delivery. 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82" y="4597400"/>
            <a:ext cx="4175630" cy="21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00F138C4FC641B214F9DEAF3C8642" ma:contentTypeVersion="67" ma:contentTypeDescription="Create a new document." ma:contentTypeScope="" ma:versionID="d3a801e8f051a90bbea479e42dc34d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06c5ecfd7a3092aacd48c50fb8b45e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9DBEB-FFFE-4417-9198-3244EBB3B2A0}"/>
</file>

<file path=customXml/itemProps2.xml><?xml version="1.0" encoding="utf-8"?>
<ds:datastoreItem xmlns:ds="http://schemas.openxmlformats.org/officeDocument/2006/customXml" ds:itemID="{F72E3F76-E73E-462E-BB84-146174FF4D39}"/>
</file>

<file path=customXml/itemProps3.xml><?xml version="1.0" encoding="utf-8"?>
<ds:datastoreItem xmlns:ds="http://schemas.openxmlformats.org/officeDocument/2006/customXml" ds:itemID="{1A6388C9-2653-4896-A08F-A921F9EEE5F9}"/>
</file>

<file path=docProps/app.xml><?xml version="1.0" encoding="utf-8"?>
<Properties xmlns="http://schemas.openxmlformats.org/officeDocument/2006/extended-properties" xmlns:vt="http://schemas.openxmlformats.org/officeDocument/2006/docPropsVTypes">
  <Template>Beach PP background</Template>
  <TotalTime>1105</TotalTime>
  <Words>736</Words>
  <Application>Microsoft Office PowerPoint</Application>
  <PresentationFormat>Widescreen</PresentationFormat>
  <Paragraphs>164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Co-Creating a MD Home Visiting Research and Evaluation Agenda</vt:lpstr>
      <vt:lpstr>Welcome!</vt:lpstr>
      <vt:lpstr>Objectives</vt:lpstr>
      <vt:lpstr>Resources for Research and Evaluation</vt:lpstr>
      <vt:lpstr>Evaluation Promotes Learning</vt:lpstr>
      <vt:lpstr>Evaluation is a Process </vt:lpstr>
      <vt:lpstr>Evaluation is a Partnership </vt:lpstr>
      <vt:lpstr>Evaluation is a Partnership </vt:lpstr>
      <vt:lpstr>You are a part of something bigger!!</vt:lpstr>
      <vt:lpstr>What can we evaluate?</vt:lpstr>
      <vt:lpstr>Types of Evaluation Questions</vt:lpstr>
      <vt:lpstr>Types of Evaluation Questions</vt:lpstr>
      <vt:lpstr>Types of Evaluation Questions</vt:lpstr>
      <vt:lpstr>Types of Evaluation Questions</vt:lpstr>
      <vt:lpstr>Activity!!</vt:lpstr>
      <vt:lpstr>Brainstorming Evaluation Questions</vt:lpstr>
      <vt:lpstr>Be Sure to Consider Feasibility </vt:lpstr>
      <vt:lpstr>Developing a Partnership Process for  Research &amp; Evaluation in Maryland</vt:lpstr>
      <vt:lpstr>Final Thoughts?</vt:lpstr>
      <vt:lpstr>Feel Free to Contact Us</vt:lpstr>
    </vt:vector>
  </TitlesOfParts>
  <Company>Johns Hopkins Bloomberg School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Allison</dc:creator>
  <cp:lastModifiedBy>West, Allison</cp:lastModifiedBy>
  <cp:revision>51</cp:revision>
  <dcterms:created xsi:type="dcterms:W3CDTF">2018-08-24T16:02:07Z</dcterms:created>
  <dcterms:modified xsi:type="dcterms:W3CDTF">2018-10-11T16:07:15Z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0x01010033600F138C4FC641B214F9DEAF3C8642</vt:lpwstr>
  </property>
</Properties>
</file>