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Lst>
  <p:notesMasterIdLst>
    <p:notesMasterId r:id="rId11"/>
  </p:notesMasterIdLst>
  <p:sldIdLst>
    <p:sldId id="256" r:id="rId5"/>
    <p:sldId id="284" r:id="rId6"/>
    <p:sldId id="285" r:id="rId7"/>
    <p:sldId id="289" r:id="rId8"/>
    <p:sldId id="288" r:id="rId9"/>
    <p:sldId id="260" r:id="rId1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18A8DC-36F8-4FD5-99B3-310197B5DDBA}">
          <p14:sldIdLst>
            <p14:sldId id="256"/>
          </p14:sldIdLst>
        </p14:section>
        <p14:section name="Untitled Section" id="{4F524E47-DBED-4148-890D-8611932788F0}">
          <p14:sldIdLst>
            <p14:sldId id="284"/>
            <p14:sldId id="285"/>
            <p14:sldId id="289"/>
            <p14:sldId id="288"/>
            <p14:sldId id="26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p:cViewPr varScale="1">
        <p:scale>
          <a:sx n="113" d="100"/>
          <a:sy n="113" d="100"/>
        </p:scale>
        <p:origin x="389"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4.xml"/><Relationship Id="rId11"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170849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2608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60F7A-981E-2849-A4A6-FFB20B3D6491}"/>
              </a:ext>
            </a:extLst>
          </p:cNvPr>
          <p:cNvSpPr/>
          <p:nvPr/>
        </p:nvSpPr>
        <p:spPr>
          <a:xfrm>
            <a:off x="0" y="1163240"/>
            <a:ext cx="9144000" cy="331735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142771" y="2106244"/>
            <a:ext cx="6858000" cy="1003925"/>
          </a:xfrm>
        </p:spPr>
        <p:txBody>
          <a:bodyPr anchor="b">
            <a:normAutofit/>
          </a:bodyPr>
          <a:lstStyle>
            <a:lvl1pPr algn="ctr">
              <a:defRPr sz="3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143000" y="3279913"/>
            <a:ext cx="6858000" cy="290720"/>
          </a:xfrm>
        </p:spPr>
        <p:txBody>
          <a:bodyPr/>
          <a:lstStyle>
            <a:lvl1pPr marL="0" indent="0" algn="ctr">
              <a:buNone/>
              <a:defRPr sz="1800" b="1">
                <a:solidFill>
                  <a:srgbClr val="C40E3E"/>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143000" y="3705225"/>
            <a:ext cx="6858000" cy="275035"/>
          </a:xfrm>
        </p:spPr>
        <p:txBody>
          <a:bodyPr/>
          <a:lstStyle>
            <a:lvl1pPr marL="0" indent="0" algn="ctr">
              <a:buNone/>
              <a:defRPr sz="18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663" y="1425665"/>
            <a:ext cx="922215" cy="744732"/>
          </a:xfrm>
          <a:prstGeom prst="rect">
            <a:avLst/>
          </a:prstGeom>
        </p:spPr>
      </p:pic>
      <p:pic>
        <p:nvPicPr>
          <p:cNvPr id="6" name="Picture 5">
            <a:extLst>
              <a:ext uri="{FF2B5EF4-FFF2-40B4-BE49-F238E27FC236}">
                <a16:creationId xmlns:a16="http://schemas.microsoft.com/office/drawing/2014/main" id="{EC7FB37E-432E-7A4F-B863-4B75CE2DBB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8" y="-7620"/>
            <a:ext cx="9144000" cy="1377758"/>
          </a:xfrm>
          <a:prstGeom prst="rect">
            <a:avLst/>
          </a:prstGeom>
        </p:spPr>
      </p:pic>
      <p:pic>
        <p:nvPicPr>
          <p:cNvPr id="8" name="Picture 7">
            <a:extLst>
              <a:ext uri="{FF2B5EF4-FFF2-40B4-BE49-F238E27FC236}">
                <a16:creationId xmlns:a16="http://schemas.microsoft.com/office/drawing/2014/main" id="{DF213F6B-DB0A-0A45-AF73-5CD8B81A2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7802"/>
            <a:ext cx="9144000" cy="884657"/>
          </a:xfrm>
          <a:prstGeom prst="rect">
            <a:avLst/>
          </a:prstGeom>
        </p:spPr>
      </p:pic>
      <p:pic>
        <p:nvPicPr>
          <p:cNvPr id="9" name="Picture 8">
            <a:extLst>
              <a:ext uri="{FF2B5EF4-FFF2-40B4-BE49-F238E27FC236}">
                <a16:creationId xmlns:a16="http://schemas.microsoft.com/office/drawing/2014/main" id="{CAC89C6B-9E8C-E847-91E4-0288DCEE1074}"/>
              </a:ext>
            </a:extLst>
          </p:cNvPr>
          <p:cNvPicPr>
            <a:picLocks noChangeAspect="1"/>
          </p:cNvPicPr>
          <p:nvPr/>
        </p:nvPicPr>
        <p:blipFill rotWithShape="1">
          <a:blip r:embed="rId5">
            <a:extLst>
              <a:ext uri="{28A0092B-C50C-407E-A947-70E740481C1C}">
                <a14:useLocalDpi xmlns:a14="http://schemas.microsoft.com/office/drawing/2010/main" val="0"/>
              </a:ext>
            </a:extLst>
          </a:blip>
          <a:srcRect b="96281"/>
          <a:stretch/>
        </p:blipFill>
        <p:spPr>
          <a:xfrm>
            <a:off x="-459" y="4365187"/>
            <a:ext cx="9144000" cy="45719"/>
          </a:xfrm>
          <a:prstGeom prst="rect">
            <a:avLst/>
          </a:prstGeom>
        </p:spPr>
      </p:pic>
    </p:spTree>
    <p:extLst>
      <p:ext uri="{BB962C8B-B14F-4D97-AF65-F5344CB8AC3E}">
        <p14:creationId xmlns:p14="http://schemas.microsoft.com/office/powerpoint/2010/main" val="107732472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pPr lvl="0" algn="r">
                <a:spcBef>
                  <a:spcPts val="0"/>
                </a:spcBef>
                <a:buNone/>
              </a:pPr>
              <a:t>‹#›</a:t>
            </a:fld>
            <a:endParaRPr lang="en" sz="1000">
              <a:solidFill>
                <a:schemeClr val="dk2"/>
              </a:solidFill>
            </a:endParaRPr>
          </a:p>
        </p:txBody>
      </p:sp>
      <p:cxnSp>
        <p:nvCxnSpPr>
          <p:cNvPr id="5" name="Shape 99">
            <a:extLst>
              <a:ext uri="{FF2B5EF4-FFF2-40B4-BE49-F238E27FC236}">
                <a16:creationId xmlns:a16="http://schemas.microsoft.com/office/drawing/2014/main" id="{4878ACEC-C273-FC42-8FF0-6A137603AC86}"/>
              </a:ext>
            </a:extLst>
          </p:cNvPr>
          <p:cNvCxnSpPr>
            <a:cxnSpLocks/>
          </p:cNvCxnSpPr>
          <p:nvPr/>
        </p:nvCxnSpPr>
        <p:spPr>
          <a:xfrm>
            <a:off x="737878" y="1186553"/>
            <a:ext cx="8406122"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4270178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6543675" y="273844"/>
            <a:ext cx="1971675" cy="4358879"/>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pPr lvl="0" algn="r">
                <a:spcBef>
                  <a:spcPts val="0"/>
                </a:spcBef>
                <a:buNone/>
              </a:pPr>
              <a:t>‹#›</a:t>
            </a:fld>
            <a:endParaRPr lang="en" sz="1000">
              <a:solidFill>
                <a:schemeClr val="dk2"/>
              </a:solidFill>
            </a:endParaRPr>
          </a:p>
        </p:txBody>
      </p:sp>
      <p:cxnSp>
        <p:nvCxnSpPr>
          <p:cNvPr id="5" name="Shape 99">
            <a:extLst>
              <a:ext uri="{FF2B5EF4-FFF2-40B4-BE49-F238E27FC236}">
                <a16:creationId xmlns:a16="http://schemas.microsoft.com/office/drawing/2014/main" id="{784700B9-E3D3-064D-B1E6-41202D9F58D4}"/>
              </a:ext>
            </a:extLst>
          </p:cNvPr>
          <p:cNvCxnSpPr>
            <a:cxnSpLocks/>
          </p:cNvCxnSpPr>
          <p:nvPr/>
        </p:nvCxnSpPr>
        <p:spPr>
          <a:xfrm>
            <a:off x="6947639" y="273844"/>
            <a:ext cx="0" cy="3934901"/>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41066254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val="170410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val="236311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628650" y="447262"/>
            <a:ext cx="7886700" cy="746212"/>
          </a:xfrm>
        </p:spPr>
        <p:txBody>
          <a:bodyPr>
            <a:normAutofit/>
          </a:bodyPr>
          <a:lstStyle>
            <a:lvl1pPr>
              <a:defRPr sz="33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961611" y="1369219"/>
            <a:ext cx="7553739" cy="3263504"/>
          </a:xfrm>
        </p:spPr>
        <p:txBody>
          <a:bodyPr/>
          <a:lstStyle>
            <a:lvl1pPr>
              <a:defRPr sz="2100">
                <a:solidFill>
                  <a:schemeClr val="tx1">
                    <a:lumMod val="85000"/>
                    <a:lumOff val="15000"/>
                  </a:schemeClr>
                </a:solidFill>
              </a:defRPr>
            </a:lvl1pPr>
            <a:lvl2pPr>
              <a:defRPr sz="1800">
                <a:solidFill>
                  <a:schemeClr val="tx1">
                    <a:lumMod val="85000"/>
                    <a:lumOff val="15000"/>
                  </a:schemeClr>
                </a:solidFill>
              </a:defRPr>
            </a:lvl2pPr>
            <a:lvl3pPr>
              <a:defRPr sz="18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402889" y="4689874"/>
            <a:ext cx="407504" cy="273844"/>
          </a:xfrm>
        </p:spPr>
        <p:txBody>
          <a:bodyPr/>
          <a:lstStyle>
            <a:lvl1pPr>
              <a:defRPr sz="1350">
                <a:latin typeface="Calibri" panose="020F0502020204030204" pitchFamily="34" charset="0"/>
                <a:cs typeface="Calibri" panose="020F0502020204030204" pitchFamily="34" charset="0"/>
              </a:defRPr>
            </a:lvl1pPr>
          </a:lstStyle>
          <a:p>
            <a:pPr lvl="0" algn="r">
              <a:spcBef>
                <a:spcPts val="0"/>
              </a:spcBef>
              <a:buNone/>
            </a:pPr>
            <a:fld id="{00000000-1234-1234-1234-123412341234}" type="slidenum">
              <a:rPr lang="en" sz="1000" smtClean="0">
                <a:solidFill>
                  <a:schemeClr val="dk2"/>
                </a:solidFill>
              </a:rPr>
              <a:pPr lvl="0" algn="r">
                <a:spcBef>
                  <a:spcPts val="0"/>
                </a:spcBef>
                <a:buNone/>
              </a:pPr>
              <a:t>‹#›</a:t>
            </a:fld>
            <a:endParaRPr lang="en" sz="1000">
              <a:solidFill>
                <a:schemeClr val="dk2"/>
              </a:solidFill>
            </a:endParaRPr>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663438" y="271517"/>
            <a:ext cx="7851913" cy="257744"/>
          </a:xfrm>
        </p:spPr>
        <p:txBody>
          <a:bodyPr>
            <a:noAutofit/>
          </a:bodyPr>
          <a:lstStyle>
            <a:lvl1pPr marL="0" indent="0">
              <a:buNone/>
              <a:defRPr sz="165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p:nvCxnSpPr>
        <p:spPr>
          <a:xfrm>
            <a:off x="737878" y="1102003"/>
            <a:ext cx="8406122"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1439631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207604" y="2681728"/>
            <a:ext cx="7936395" cy="427435"/>
          </a:xfrm>
          <a:prstGeom prst="rect">
            <a:avLst/>
          </a:prstGeom>
        </p:spPr>
        <p:txBody>
          <a:bodyPr>
            <a:noAutofit/>
          </a:bodyPr>
          <a:lstStyle>
            <a:lvl1pPr>
              <a:buNone/>
              <a:defRPr sz="3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207604" y="3121872"/>
            <a:ext cx="7936396" cy="573163"/>
          </a:xfrm>
          <a:prstGeom prst="rect">
            <a:avLst/>
          </a:prstGeom>
        </p:spPr>
        <p:txBody>
          <a:bodyPr>
            <a:noAutofit/>
          </a:bodyPr>
          <a:lstStyle>
            <a:lvl1pPr>
              <a:buNone/>
              <a:defRPr sz="4125"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p:nvCxnSpPr>
        <p:spPr>
          <a:xfrm>
            <a:off x="1207604" y="3168797"/>
            <a:ext cx="7936396"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41492459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623888" y="1282304"/>
            <a:ext cx="7886700" cy="2139553"/>
          </a:xfrm>
        </p:spPr>
        <p:txBody>
          <a:bodyPr anchor="b">
            <a:normAutofit/>
          </a:bodyPr>
          <a:lstStyle>
            <a:lvl1pPr>
              <a:defRPr sz="405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pPr lvl="0" algn="r">
                <a:spcBef>
                  <a:spcPts val="0"/>
                </a:spcBef>
                <a:buNone/>
              </a:pPr>
              <a:t>‹#›</a:t>
            </a:fld>
            <a:endParaRPr lang="en" sz="1000">
              <a:solidFill>
                <a:schemeClr val="dk2"/>
              </a:solidFill>
            </a:endParaRPr>
          </a:p>
        </p:txBody>
      </p:sp>
      <p:cxnSp>
        <p:nvCxnSpPr>
          <p:cNvPr id="5" name="Shape 99">
            <a:extLst>
              <a:ext uri="{FF2B5EF4-FFF2-40B4-BE49-F238E27FC236}">
                <a16:creationId xmlns:a16="http://schemas.microsoft.com/office/drawing/2014/main" id="{973325D0-1E67-7343-83E5-FA2188290DAA}"/>
              </a:ext>
            </a:extLst>
          </p:cNvPr>
          <p:cNvCxnSpPr>
            <a:cxnSpLocks/>
          </p:cNvCxnSpPr>
          <p:nvPr/>
        </p:nvCxnSpPr>
        <p:spPr>
          <a:xfrm>
            <a:off x="623887" y="3442097"/>
            <a:ext cx="852011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784912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887068" y="1369219"/>
            <a:ext cx="362778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pPr lvl="0" algn="r">
                <a:spcBef>
                  <a:spcPts val="0"/>
                </a:spcBef>
                <a:buNone/>
              </a:pPr>
              <a:t>‹#›</a:t>
            </a:fld>
            <a:endParaRPr lang="en" sz="1000">
              <a:solidFill>
                <a:schemeClr val="dk2"/>
              </a:solidFill>
            </a:endParaRPr>
          </a:p>
        </p:txBody>
      </p:sp>
      <p:cxnSp>
        <p:nvCxnSpPr>
          <p:cNvPr id="6" name="Shape 99">
            <a:extLst>
              <a:ext uri="{FF2B5EF4-FFF2-40B4-BE49-F238E27FC236}">
                <a16:creationId xmlns:a16="http://schemas.microsoft.com/office/drawing/2014/main" id="{83DE70EB-F425-BB4F-89B5-AA119946A7DC}"/>
              </a:ext>
            </a:extLst>
          </p:cNvPr>
          <p:cNvCxnSpPr>
            <a:cxnSpLocks/>
          </p:cNvCxnSpPr>
          <p:nvPr/>
        </p:nvCxnSpPr>
        <p:spPr>
          <a:xfrm>
            <a:off x="737878" y="1177159"/>
            <a:ext cx="8406122"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5979777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629841" y="273844"/>
            <a:ext cx="7886700" cy="99417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pPr lvl="0" algn="r">
                <a:spcBef>
                  <a:spcPts val="0"/>
                </a:spcBef>
                <a:buNone/>
              </a:pPr>
              <a:t>‹#›</a:t>
            </a:fld>
            <a:endParaRPr lang="en" sz="1000">
              <a:solidFill>
                <a:schemeClr val="dk2"/>
              </a:solidFill>
            </a:endParaRPr>
          </a:p>
        </p:txBody>
      </p:sp>
      <p:cxnSp>
        <p:nvCxnSpPr>
          <p:cNvPr id="10" name="Shape 99">
            <a:extLst>
              <a:ext uri="{FF2B5EF4-FFF2-40B4-BE49-F238E27FC236}">
                <a16:creationId xmlns:a16="http://schemas.microsoft.com/office/drawing/2014/main" id="{66AD6D74-344E-A54C-9A0C-D9987DFF3753}"/>
              </a:ext>
            </a:extLst>
          </p:cNvPr>
          <p:cNvCxnSpPr>
            <a:cxnSpLocks/>
          </p:cNvCxnSpPr>
          <p:nvPr/>
        </p:nvCxnSpPr>
        <p:spPr>
          <a:xfrm>
            <a:off x="737878" y="1102003"/>
            <a:ext cx="8406122"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867125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pPr lvl="0" algn="r">
                <a:spcBef>
                  <a:spcPts val="0"/>
                </a:spcBef>
                <a:buNone/>
              </a:pPr>
              <a:t>‹#›</a:t>
            </a:fld>
            <a:endParaRPr lang="en" sz="1000">
              <a:solidFill>
                <a:schemeClr val="dk2"/>
              </a:solidFill>
            </a:endParaRPr>
          </a:p>
        </p:txBody>
      </p:sp>
      <p:cxnSp>
        <p:nvCxnSpPr>
          <p:cNvPr id="4" name="Shape 99">
            <a:extLst>
              <a:ext uri="{FF2B5EF4-FFF2-40B4-BE49-F238E27FC236}">
                <a16:creationId xmlns:a16="http://schemas.microsoft.com/office/drawing/2014/main" id="{D1908872-F504-B444-82AE-1560204653B7}"/>
              </a:ext>
            </a:extLst>
          </p:cNvPr>
          <p:cNvCxnSpPr>
            <a:cxnSpLocks/>
          </p:cNvCxnSpPr>
          <p:nvPr/>
        </p:nvCxnSpPr>
        <p:spPr>
          <a:xfrm>
            <a:off x="737878" y="1186553"/>
            <a:ext cx="8406122"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402743236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629841" y="342900"/>
            <a:ext cx="2949178" cy="120015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pPr lvl="0" algn="r">
                <a:spcBef>
                  <a:spcPts val="0"/>
                </a:spcBef>
                <a:buNone/>
              </a:pPr>
              <a:t>‹#›</a:t>
            </a:fld>
            <a:endParaRPr lang="en" sz="1000">
              <a:solidFill>
                <a:schemeClr val="dk2"/>
              </a:solidFill>
            </a:endParaRPr>
          </a:p>
        </p:txBody>
      </p:sp>
      <p:cxnSp>
        <p:nvCxnSpPr>
          <p:cNvPr id="6" name="Shape 99">
            <a:extLst>
              <a:ext uri="{FF2B5EF4-FFF2-40B4-BE49-F238E27FC236}">
                <a16:creationId xmlns:a16="http://schemas.microsoft.com/office/drawing/2014/main" id="{D27140A5-E15E-BD46-8584-067F29D9D83D}"/>
              </a:ext>
            </a:extLst>
          </p:cNvPr>
          <p:cNvCxnSpPr>
            <a:cxnSpLocks/>
          </p:cNvCxnSpPr>
          <p:nvPr/>
        </p:nvCxnSpPr>
        <p:spPr>
          <a:xfrm>
            <a:off x="629841" y="1552445"/>
            <a:ext cx="2949178"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99376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629841" y="342900"/>
            <a:ext cx="2949178" cy="1200150"/>
          </a:xfrm>
        </p:spPr>
        <p:txBody>
          <a:bodyPr anchor="b"/>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pPr lvl="0" algn="r">
                <a:spcBef>
                  <a:spcPts val="0"/>
                </a:spcBef>
                <a:buNone/>
              </a:pPr>
              <a:t>‹#›</a:t>
            </a:fld>
            <a:endParaRPr lang="en" sz="1000">
              <a:solidFill>
                <a:schemeClr val="dk2"/>
              </a:solidFill>
            </a:endParaRPr>
          </a:p>
        </p:txBody>
      </p:sp>
      <p:cxnSp>
        <p:nvCxnSpPr>
          <p:cNvPr id="6" name="Shape 99">
            <a:extLst>
              <a:ext uri="{FF2B5EF4-FFF2-40B4-BE49-F238E27FC236}">
                <a16:creationId xmlns:a16="http://schemas.microsoft.com/office/drawing/2014/main" id="{E4F1C8B1-B262-B54D-A9C0-F0135C46D574}"/>
              </a:ext>
            </a:extLst>
          </p:cNvPr>
          <p:cNvCxnSpPr>
            <a:cxnSpLocks/>
          </p:cNvCxnSpPr>
          <p:nvPr/>
        </p:nvCxnSpPr>
        <p:spPr>
          <a:xfrm>
            <a:off x="629841" y="1552445"/>
            <a:ext cx="2949178"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63267289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628650" y="521805"/>
            <a:ext cx="7886700" cy="7462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554108" y="4673938"/>
            <a:ext cx="332961" cy="273844"/>
          </a:xfrm>
          <a:prstGeom prst="rect">
            <a:avLst/>
          </a:prstGeom>
        </p:spPr>
        <p:txBody>
          <a:bodyPr vert="horz" lIns="91440" tIns="45720" rIns="91440" bIns="45720" rtlCol="0" anchor="ctr"/>
          <a:lstStyle>
            <a:lvl1pPr algn="l">
              <a:defRPr sz="1050">
                <a:solidFill>
                  <a:schemeClr val="tx1">
                    <a:tint val="75000"/>
                  </a:schemeClr>
                </a:solidFill>
                <a:latin typeface="Calibri" panose="020F0502020204030204" pitchFamily="34" charset="0"/>
                <a:cs typeface="Calibri" panose="020F0502020204030204" pitchFamily="34" charset="0"/>
              </a:defRPr>
            </a:lvl1pPr>
          </a:lstStyle>
          <a:p>
            <a:pPr lvl="0" algn="r">
              <a:spcBef>
                <a:spcPts val="0"/>
              </a:spcBef>
              <a:buNone/>
            </a:pPr>
            <a:fld id="{00000000-1234-1234-1234-123412341234}" type="slidenum">
              <a:rPr lang="en" sz="1000" smtClean="0">
                <a:solidFill>
                  <a:schemeClr val="dk2"/>
                </a:solidFill>
              </a:rPr>
              <a:pPr lvl="0" algn="r">
                <a:spcBef>
                  <a:spcPts val="0"/>
                </a:spcBef>
                <a:buNone/>
              </a:pPr>
              <a:t>‹#›</a:t>
            </a:fld>
            <a:endParaRPr lang="en" sz="1000">
              <a:solidFill>
                <a:schemeClr val="dk2"/>
              </a:solidFill>
            </a:endParaRPr>
          </a:p>
        </p:txBody>
      </p:sp>
      <p:pic>
        <p:nvPicPr>
          <p:cNvPr id="5" name="Picture 4">
            <a:extLst>
              <a:ext uri="{FF2B5EF4-FFF2-40B4-BE49-F238E27FC236}">
                <a16:creationId xmlns:a16="http://schemas.microsoft.com/office/drawing/2014/main" id="{1373610A-5E58-E749-8E27-85C5693283B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36627" y="4384911"/>
            <a:ext cx="1793963" cy="521416"/>
          </a:xfrm>
          <a:prstGeom prst="rect">
            <a:avLst/>
          </a:prstGeom>
        </p:spPr>
      </p:pic>
    </p:spTree>
    <p:extLst>
      <p:ext uri="{BB962C8B-B14F-4D97-AF65-F5344CB8AC3E}">
        <p14:creationId xmlns:p14="http://schemas.microsoft.com/office/powerpoint/2010/main" val="9383436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l" defTabSz="685800" rtl="0" eaLnBrk="1" latinLnBrk="0" hangingPunct="1">
        <a:lnSpc>
          <a:spcPct val="90000"/>
        </a:lnSpc>
        <a:spcBef>
          <a:spcPct val="0"/>
        </a:spcBef>
        <a:buNone/>
        <a:defRPr sz="3300" b="1" kern="1200">
          <a:solidFill>
            <a:schemeClr val="tx1"/>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55" name="Shape 55"/>
          <p:cNvCxnSpPr/>
          <p:nvPr/>
        </p:nvCxnSpPr>
        <p:spPr>
          <a:xfrm rot="10800000">
            <a:off x="956175" y="1383600"/>
            <a:ext cx="0" cy="1810800"/>
          </a:xfrm>
          <a:prstGeom prst="straightConnector1">
            <a:avLst/>
          </a:prstGeom>
          <a:noFill/>
          <a:ln w="19050" cap="flat" cmpd="sng">
            <a:solidFill>
              <a:srgbClr val="F3F3F3"/>
            </a:solidFill>
            <a:prstDash val="solid"/>
            <a:round/>
            <a:headEnd type="none" w="lg" len="lg"/>
            <a:tailEnd type="none" w="lg" len="lg"/>
          </a:ln>
        </p:spPr>
      </p:cxnSp>
      <p:cxnSp>
        <p:nvCxnSpPr>
          <p:cNvPr id="56" name="Shape 56"/>
          <p:cNvCxnSpPr/>
          <p:nvPr/>
        </p:nvCxnSpPr>
        <p:spPr>
          <a:xfrm rot="10800000">
            <a:off x="8304825" y="1383775"/>
            <a:ext cx="0" cy="1794000"/>
          </a:xfrm>
          <a:prstGeom prst="straightConnector1">
            <a:avLst/>
          </a:prstGeom>
          <a:noFill/>
          <a:ln w="19050" cap="flat" cmpd="sng">
            <a:solidFill>
              <a:srgbClr val="F3F3F3"/>
            </a:solidFill>
            <a:prstDash val="solid"/>
            <a:round/>
            <a:headEnd type="none" w="lg" len="lg"/>
            <a:tailEnd type="none" w="lg" len="lg"/>
          </a:ln>
        </p:spPr>
      </p:cxnSp>
      <p:cxnSp>
        <p:nvCxnSpPr>
          <p:cNvPr id="57" name="Shape 57"/>
          <p:cNvCxnSpPr/>
          <p:nvPr/>
        </p:nvCxnSpPr>
        <p:spPr>
          <a:xfrm>
            <a:off x="957223" y="1383600"/>
            <a:ext cx="7347600" cy="0"/>
          </a:xfrm>
          <a:prstGeom prst="straightConnector1">
            <a:avLst/>
          </a:prstGeom>
          <a:noFill/>
          <a:ln w="19050" cap="flat" cmpd="sng">
            <a:solidFill>
              <a:srgbClr val="F3F3F3"/>
            </a:solidFill>
            <a:prstDash val="solid"/>
            <a:round/>
            <a:headEnd type="none" w="lg" len="lg"/>
            <a:tailEnd type="none" w="lg" len="lg"/>
          </a:ln>
        </p:spPr>
      </p:cxnSp>
      <p:sp>
        <p:nvSpPr>
          <p:cNvPr id="14" name="Title 1">
            <a:extLst>
              <a:ext uri="{FF2B5EF4-FFF2-40B4-BE49-F238E27FC236}">
                <a16:creationId xmlns:a16="http://schemas.microsoft.com/office/drawing/2014/main" id="{6FA167D1-5318-4C7E-AA39-073DB4D10659}"/>
              </a:ext>
            </a:extLst>
          </p:cNvPr>
          <p:cNvSpPr>
            <a:spLocks noGrp="1"/>
          </p:cNvSpPr>
          <p:nvPr>
            <p:ph type="ctrTitle"/>
          </p:nvPr>
        </p:nvSpPr>
        <p:spPr/>
        <p:txBody>
          <a:bodyPr>
            <a:noAutofit/>
          </a:bodyPr>
          <a:lstStyle/>
          <a:p>
            <a:pPr algn="ctr"/>
            <a:r>
              <a:rPr lang="en-US" sz="2400" dirty="0"/>
              <a:t>Secondary Employment &amp; Compensation Disclosures and Financial Disclosure Statements</a:t>
            </a:r>
          </a:p>
        </p:txBody>
      </p:sp>
      <p:sp>
        <p:nvSpPr>
          <p:cNvPr id="2" name="Subtitle 1">
            <a:extLst>
              <a:ext uri="{FF2B5EF4-FFF2-40B4-BE49-F238E27FC236}">
                <a16:creationId xmlns:a16="http://schemas.microsoft.com/office/drawing/2014/main" id="{1D091D5E-220F-4446-B869-50ADFE140566}"/>
              </a:ext>
            </a:extLst>
          </p:cNvPr>
          <p:cNvSpPr>
            <a:spLocks noGrp="1"/>
          </p:cNvSpPr>
          <p:nvPr>
            <p:ph type="subTitle" idx="1"/>
          </p:nvPr>
        </p:nvSpPr>
        <p:spPr/>
        <p:txBody>
          <a:bodyPr>
            <a:noAutofit/>
          </a:bodyPr>
          <a:lstStyle/>
          <a:p>
            <a:r>
              <a:rPr lang="en-US" sz="1400" dirty="0"/>
              <a:t>MARYLAND DEPARTMENT OF HEALTH </a:t>
            </a:r>
          </a:p>
          <a:p>
            <a:r>
              <a:rPr lang="en-US" sz="1400" dirty="0"/>
              <a:t>OFFICE OF THE INSPECTOR GENERAL</a:t>
            </a:r>
          </a:p>
          <a:p>
            <a:r>
              <a:rPr lang="en-US" sz="1400" dirty="0"/>
              <a:t>DIVISION OF CORPORATE COMPLIANCE </a:t>
            </a:r>
          </a:p>
          <a:p>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ADAD7-A38B-4719-8B27-0B83CE8DA603}"/>
              </a:ext>
            </a:extLst>
          </p:cNvPr>
          <p:cNvSpPr/>
          <p:nvPr/>
        </p:nvSpPr>
        <p:spPr>
          <a:xfrm>
            <a:off x="685800" y="879941"/>
            <a:ext cx="7315200" cy="685188"/>
          </a:xfrm>
          <a:prstGeom prst="rect">
            <a:avLst/>
          </a:prstGeom>
        </p:spPr>
        <p:txBody>
          <a:bodyPr wrap="squar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66A9AAA0-406D-42CD-81C1-E0ADD98DA60C}"/>
              </a:ext>
            </a:extLst>
          </p:cNvPr>
          <p:cNvSpPr/>
          <p:nvPr/>
        </p:nvSpPr>
        <p:spPr>
          <a:xfrm>
            <a:off x="609600" y="285750"/>
            <a:ext cx="8229600" cy="3363998"/>
          </a:xfrm>
          <a:prstGeom prst="rect">
            <a:avLst/>
          </a:prstGeom>
        </p:spPr>
        <p:txBody>
          <a:bodyPr wrap="square">
            <a:spAutoFit/>
          </a:bodyPr>
          <a:lstStyle/>
          <a:p>
            <a:pPr fontAlgn="base">
              <a:lnSpc>
                <a:spcPct val="107000"/>
              </a:lnSpc>
              <a:spcBef>
                <a:spcPts val="385"/>
              </a:spcBef>
              <a:spcAft>
                <a:spcPts val="800"/>
              </a:spcAft>
            </a:pPr>
            <a:r>
              <a:rPr lang="en-US" sz="2000" b="1" u="sng" dirty="0">
                <a:latin typeface="Times New Roman" panose="02020603050405020304" pitchFamily="18" charset="0"/>
                <a:ea typeface="Times New Roman" panose="02020603050405020304" pitchFamily="18" charset="0"/>
                <a:cs typeface="Times New Roman" panose="02020603050405020304" pitchFamily="18" charset="0"/>
              </a:rPr>
              <a:t>Financial Disclosure:</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fontAlgn="base">
              <a:lnSpc>
                <a:spcPct val="107000"/>
              </a:lnSpc>
              <a:spcBef>
                <a:spcPts val="385"/>
              </a:spcBef>
              <a:spcAft>
                <a:spcPts val="800"/>
              </a:spcAft>
              <a:buFont typeface="Wingdings" panose="05000000000000000000" pitchFamily="2" charset="2"/>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Staff who are in positions at Grade 16 and above; whose duties include procurement activities, or other designated individuals maybe be required to complete the State Ethics Commission’s annual Financial Disclosure statement. New filers must file within 30 days of starting a position requiring financial disclosure.  </a:t>
            </a:r>
          </a:p>
          <a:p>
            <a:pPr marL="342900" indent="-342900" fontAlgn="base">
              <a:lnSpc>
                <a:spcPct val="107000"/>
              </a:lnSpc>
              <a:spcBef>
                <a:spcPts val="385"/>
              </a:spcBef>
              <a:spcAft>
                <a:spcPts val="80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State Ethics Commission electronic financial disclosure filing system form can be found at </a:t>
            </a:r>
            <a:r>
              <a:rPr lang="en-US" sz="20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efds.ethics.state.md.us</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State Ethics Commission can be reached at 410-260-7770.</a:t>
            </a:r>
          </a:p>
        </p:txBody>
      </p:sp>
      <p:pic>
        <p:nvPicPr>
          <p:cNvPr id="2052" name="Picture 4" descr="https://yosemite.epa.gov/sab/sabproduct.nsf/2016SGEthicstraining/form.gif">
            <a:extLst>
              <a:ext uri="{FF2B5EF4-FFF2-40B4-BE49-F238E27FC236}">
                <a16:creationId xmlns:a16="http://schemas.microsoft.com/office/drawing/2014/main" id="{E2AC8BC5-8992-415B-8BF3-D667B4ACF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1" y="3621173"/>
            <a:ext cx="1397281" cy="139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96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ADAD7-A38B-4719-8B27-0B83CE8DA603}"/>
              </a:ext>
            </a:extLst>
          </p:cNvPr>
          <p:cNvSpPr/>
          <p:nvPr/>
        </p:nvSpPr>
        <p:spPr>
          <a:xfrm>
            <a:off x="685800" y="879941"/>
            <a:ext cx="7315200" cy="685188"/>
          </a:xfrm>
          <a:prstGeom prst="rect">
            <a:avLst/>
          </a:prstGeom>
        </p:spPr>
        <p:txBody>
          <a:bodyPr wrap="square">
            <a:spAutoFit/>
          </a:bodyPr>
          <a:lstStyle/>
          <a:p>
            <a:pPr marL="0" marR="0" lvl="0" indent="0" algn="l" defTabSz="914400" rtl="0" eaLnBrk="1" fontAlgn="base" latinLnBrk="0" hangingPunct="1">
              <a:lnSpc>
                <a:spcPct val="107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171450" marR="0" lvl="0" indent="-171450" algn="l" defTabSz="914400" rtl="0" eaLnBrk="1" fontAlgn="base" latinLnBrk="0" hangingPunct="1">
              <a:lnSpc>
                <a:spcPct val="107000"/>
              </a:lnSpc>
              <a:spcBef>
                <a:spcPts val="0"/>
              </a:spcBef>
              <a:spcAft>
                <a:spcPts val="0"/>
              </a:spcAft>
              <a:buClrTx/>
              <a:buSzTx/>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4" name="Rectangle 3">
            <a:extLst>
              <a:ext uri="{FF2B5EF4-FFF2-40B4-BE49-F238E27FC236}">
                <a16:creationId xmlns:a16="http://schemas.microsoft.com/office/drawing/2014/main" id="{45950773-36C7-4BE9-80F3-5380BD933868}"/>
              </a:ext>
            </a:extLst>
          </p:cNvPr>
          <p:cNvSpPr/>
          <p:nvPr/>
        </p:nvSpPr>
        <p:spPr>
          <a:xfrm>
            <a:off x="762000" y="636862"/>
            <a:ext cx="7620000" cy="3517886"/>
          </a:xfrm>
          <a:prstGeom prst="rect">
            <a:avLst/>
          </a:prstGeom>
        </p:spPr>
        <p:txBody>
          <a:bodyPr wrap="square">
            <a:spAutoFit/>
          </a:bodyPr>
          <a:lstStyle/>
          <a:p>
            <a:pPr fontAlgn="base">
              <a:lnSpc>
                <a:spcPct val="107000"/>
              </a:lnSpc>
              <a:spcBef>
                <a:spcPts val="385"/>
              </a:spcBef>
              <a:spcAft>
                <a:spcPts val="800"/>
              </a:spcAft>
            </a:pPr>
            <a:r>
              <a:rPr lang="en-US" sz="2000" b="1" u="sng" dirty="0">
                <a:latin typeface="Times New Roman" panose="02020603050405020304" pitchFamily="18" charset="0"/>
                <a:ea typeface="Times New Roman" panose="02020603050405020304" pitchFamily="18" charset="0"/>
                <a:cs typeface="Times New Roman" panose="02020603050405020304" pitchFamily="18" charset="0"/>
              </a:rPr>
              <a:t>Secondary Employment Disclosure:</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fontAlgn="base">
              <a:lnSpc>
                <a:spcPct val="107000"/>
              </a:lnSpc>
              <a:spcBef>
                <a:spcPts val="385"/>
              </a:spcBef>
              <a:spcAft>
                <a:spcPts val="800"/>
              </a:spcAft>
              <a:buFont typeface="Wingdings" panose="05000000000000000000" pitchFamily="2" charset="2"/>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MDH employees Grade 18 and above who administer or direct a program must disclose all employment and compensation outside the Department to the Secretary.</a:t>
            </a:r>
          </a:p>
          <a:p>
            <a:pPr marL="342900" indent="-342900" fontAlgn="base">
              <a:lnSpc>
                <a:spcPct val="107000"/>
              </a:lnSpc>
              <a:spcBef>
                <a:spcPts val="385"/>
              </a:spcBef>
              <a:spcAft>
                <a:spcPts val="800"/>
              </a:spcAft>
              <a:buFont typeface="Wingdings" panose="05000000000000000000" pitchFamily="2" charset="2"/>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All affected employees must review, sign, and submit the disclosure form even if no outside employment is held or no compensation is received.</a:t>
            </a:r>
          </a:p>
          <a:p>
            <a:pPr marL="342900" indent="-342900" fontAlgn="base">
              <a:lnSpc>
                <a:spcPct val="107000"/>
              </a:lnSpc>
              <a:spcBef>
                <a:spcPts val="385"/>
              </a:spcBef>
              <a:spcAft>
                <a:spcPts val="80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disclosure must be made th</a:t>
            </a:r>
            <a:r>
              <a:rPr lang="en-US" sz="2000" dirty="0">
                <a:latin typeface="Times New Roman" panose="02020603050405020304" pitchFamily="18" charset="0"/>
                <a:ea typeface="Calibri" panose="020F0502020204030204" pitchFamily="34" charset="0"/>
                <a:cs typeface="Times New Roman" panose="02020603050405020304" pitchFamily="18" charset="0"/>
              </a:rPr>
              <a:t>rough the Office of the Inspector General webpage </a:t>
            </a:r>
            <a:r>
              <a:rPr lang="en-US" sz="20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www.health.maryland.gov/oig</a:t>
            </a:r>
            <a:endParaRPr lang="en-US" sz="20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018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6477E7-578D-4D4C-BFB6-58C605DA5EEE}"/>
              </a:ext>
            </a:extLst>
          </p:cNvPr>
          <p:cNvPicPr>
            <a:picLocks noChangeAspect="1"/>
          </p:cNvPicPr>
          <p:nvPr/>
        </p:nvPicPr>
        <p:blipFill>
          <a:blip r:embed="rId2"/>
          <a:stretch>
            <a:fillRect/>
          </a:stretch>
        </p:blipFill>
        <p:spPr>
          <a:xfrm>
            <a:off x="1981200" y="570230"/>
            <a:ext cx="4760758" cy="3677919"/>
          </a:xfrm>
          <a:prstGeom prst="rect">
            <a:avLst/>
          </a:prstGeom>
        </p:spPr>
      </p:pic>
    </p:spTree>
    <p:extLst>
      <p:ext uri="{BB962C8B-B14F-4D97-AF65-F5344CB8AC3E}">
        <p14:creationId xmlns:p14="http://schemas.microsoft.com/office/powerpoint/2010/main" val="367265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DEB258-ED50-46C0-AEC9-26285AC44DF5}"/>
              </a:ext>
            </a:extLst>
          </p:cNvPr>
          <p:cNvPicPr>
            <a:picLocks noChangeAspect="1"/>
          </p:cNvPicPr>
          <p:nvPr/>
        </p:nvPicPr>
        <p:blipFill rotWithShape="1">
          <a:blip r:embed="rId2"/>
          <a:srcRect l="50000" t="6250"/>
          <a:stretch/>
        </p:blipFill>
        <p:spPr>
          <a:xfrm>
            <a:off x="0" y="30090"/>
            <a:ext cx="9144000" cy="5143500"/>
          </a:xfrm>
          <a:prstGeom prst="rect">
            <a:avLst/>
          </a:prstGeom>
        </p:spPr>
      </p:pic>
      <p:sp>
        <p:nvSpPr>
          <p:cNvPr id="3" name="Arrow: Left 2">
            <a:extLst>
              <a:ext uri="{FF2B5EF4-FFF2-40B4-BE49-F238E27FC236}">
                <a16:creationId xmlns:a16="http://schemas.microsoft.com/office/drawing/2014/main" id="{3625D436-3772-439E-A4C7-99686C4E0E61}"/>
              </a:ext>
            </a:extLst>
          </p:cNvPr>
          <p:cNvSpPr/>
          <p:nvPr/>
        </p:nvSpPr>
        <p:spPr>
          <a:xfrm>
            <a:off x="6248400" y="2604683"/>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47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40042" y="2155935"/>
            <a:ext cx="5409732" cy="1584315"/>
            <a:chOff x="3280387" y="1657350"/>
            <a:chExt cx="5486400" cy="1584315"/>
          </a:xfrm>
        </p:grpSpPr>
        <p:sp>
          <p:nvSpPr>
            <p:cNvPr id="3" name="Rectangle 2"/>
            <p:cNvSpPr/>
            <p:nvPr/>
          </p:nvSpPr>
          <p:spPr>
            <a:xfrm>
              <a:off x="3280387" y="2251065"/>
              <a:ext cx="5486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Greer Dorsey, Compliance Analyst</a:t>
              </a:r>
            </a:p>
            <a:p>
              <a:pPr algn="ctr"/>
              <a:r>
                <a:rPr lang="en-US" sz="2000" dirty="0">
                  <a:solidFill>
                    <a:sysClr val="windowText" lastClr="000000"/>
                  </a:solidFill>
                </a:rPr>
                <a:t>Office of the Inspector General</a:t>
              </a:r>
            </a:p>
            <a:p>
              <a:pPr algn="ctr"/>
              <a:r>
                <a:rPr lang="en-US" sz="2000" dirty="0">
                  <a:solidFill>
                    <a:sysClr val="windowText" lastClr="000000"/>
                  </a:solidFill>
                </a:rPr>
                <a:t>Greer.Dorsey@Maryland.gov</a:t>
              </a:r>
              <a:br>
                <a:rPr lang="en-US" sz="2000" dirty="0">
                  <a:solidFill>
                    <a:sysClr val="windowText" lastClr="000000"/>
                  </a:solidFill>
                </a:rPr>
              </a:br>
              <a:endParaRPr lang="en-US" sz="2000" dirty="0">
                <a:solidFill>
                  <a:sysClr val="windowText" lastClr="000000"/>
                </a:solidFill>
              </a:endParaRPr>
            </a:p>
          </p:txBody>
        </p:sp>
        <p:sp>
          <p:nvSpPr>
            <p:cNvPr id="6" name="Rectangle 5"/>
            <p:cNvSpPr/>
            <p:nvPr/>
          </p:nvSpPr>
          <p:spPr>
            <a:xfrm>
              <a:off x="3886200" y="1657350"/>
              <a:ext cx="2971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8" name="Picture 7">
            <a:extLst>
              <a:ext uri="{FF2B5EF4-FFF2-40B4-BE49-F238E27FC236}">
                <a16:creationId xmlns:a16="http://schemas.microsoft.com/office/drawing/2014/main" id="{F2930372-EDC0-493C-8B03-55F06F8CA6A5}"/>
              </a:ext>
            </a:extLst>
          </p:cNvPr>
          <p:cNvPicPr>
            <a:picLocks noChangeAspect="1"/>
          </p:cNvPicPr>
          <p:nvPr/>
        </p:nvPicPr>
        <p:blipFill rotWithShape="1">
          <a:blip r:embed="rId3"/>
          <a:srcRect b="71311"/>
          <a:stretch/>
        </p:blipFill>
        <p:spPr>
          <a:xfrm>
            <a:off x="304800" y="361950"/>
            <a:ext cx="8377669" cy="1475607"/>
          </a:xfrm>
          <a:prstGeom prst="rect">
            <a:avLst/>
          </a:prstGeom>
        </p:spPr>
      </p:pic>
    </p:spTree>
    <p:extLst>
      <p:ext uri="{BB962C8B-B14F-4D97-AF65-F5344CB8AC3E}">
        <p14:creationId xmlns:p14="http://schemas.microsoft.com/office/powerpoint/2010/main" val="1556066135"/>
      </p:ext>
    </p:extLst>
  </p:cSld>
  <p:clrMapOvr>
    <a:masterClrMapping/>
  </p:clrMapOvr>
</p:sld>
</file>

<file path=ppt/theme/theme1.xml><?xml version="1.0" encoding="utf-8"?>
<a:theme xmlns:a="http://schemas.openxmlformats.org/drawingml/2006/main" name="mdh_powerpoint_template_widescreen_sept2019 (2)">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A978019238B4449B333C1622D23B9B4" ma:contentTypeVersion="12" ma:contentTypeDescription="Create a new document." ma:contentTypeScope="" ma:versionID="702e9bd371d43a472e77f80e726c18b7">
  <xsd:schema xmlns:xsd="http://www.w3.org/2001/XMLSchema" xmlns:xs="http://www.w3.org/2001/XMLSchema" xmlns:p="http://schemas.microsoft.com/office/2006/metadata/properties" xmlns:ns1="http://schemas.microsoft.com/sharepoint/v3" targetNamespace="http://schemas.microsoft.com/office/2006/metadata/properties" ma:root="true" ma:fieldsID="e00d6e856316b04bbfd8642c332e56b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05EBD2-4286-440D-8025-F70D72C4595F}"/>
</file>

<file path=customXml/itemProps2.xml><?xml version="1.0" encoding="utf-8"?>
<ds:datastoreItem xmlns:ds="http://schemas.openxmlformats.org/officeDocument/2006/customXml" ds:itemID="{B5A9C8EB-53F0-4A3E-9088-67482B1906EF}"/>
</file>

<file path=customXml/itemProps3.xml><?xml version="1.0" encoding="utf-8"?>
<ds:datastoreItem xmlns:ds="http://schemas.openxmlformats.org/officeDocument/2006/customXml" ds:itemID="{25EAC578-70E1-486D-8B6E-8C220D3B7851}"/>
</file>

<file path=customXml/itemProps4.xml><?xml version="1.0" encoding="utf-8"?>
<ds:datastoreItem xmlns:ds="http://schemas.openxmlformats.org/officeDocument/2006/customXml" ds:itemID="{2F647AA5-B9A1-442C-AED6-C14E3CED2CA3}"/>
</file>

<file path=docProps/app.xml><?xml version="1.0" encoding="utf-8"?>
<Properties xmlns="http://schemas.openxmlformats.org/officeDocument/2006/extended-properties" xmlns:vt="http://schemas.openxmlformats.org/officeDocument/2006/docPropsVTypes">
  <Template>mdh_powerpoint_template_widescreen_sept2019 (2)</Template>
  <TotalTime>4315</TotalTime>
  <Words>204</Words>
  <Application>Microsoft Office PowerPoint</Application>
  <PresentationFormat>On-screen Show (16:9)</PresentationFormat>
  <Paragraphs>16</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Symbol</vt:lpstr>
      <vt:lpstr>Times New Roman</vt:lpstr>
      <vt:lpstr>Wingdings</vt:lpstr>
      <vt:lpstr>mdh_powerpoint_template_widescreen_sept2019 (2)</vt:lpstr>
      <vt:lpstr>Secondary Employment &amp; Compensation Disclosures and Financial Disclosure Statements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Maureen C. Regan</dc:creator>
  <cp:lastModifiedBy>Greer Dorsey</cp:lastModifiedBy>
  <cp:revision>53</cp:revision>
  <cp:lastPrinted>2017-09-15T13:28:23Z</cp:lastPrinted>
  <dcterms:modified xsi:type="dcterms:W3CDTF">2020-09-04T13:14:43Z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0x0101004A978019238B4449B333C1622D23B9B4</vt:lpwstr>
  </property>
  <property fmtid="{D5CDD505-2E9C-101B-9397-08002B2CF9AE}" pid="3" name="_dlc_DocIdItemGuid">
    <vt:lpwstr>69f3e4f1-cead-4ef5-bf53-90dc2bdf87da</vt:lpwstr>
  </property>
</Properties>
</file>