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F7F9-A1DA-40A4-A58B-16F3065865D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B1D0-DCC5-4D19-B8CD-6D6E257D8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05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F7F9-A1DA-40A4-A58B-16F3065865D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B1D0-DCC5-4D19-B8CD-6D6E257D8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F7F9-A1DA-40A4-A58B-16F3065865D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B1D0-DCC5-4D19-B8CD-6D6E257D8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8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F7F9-A1DA-40A4-A58B-16F3065865D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B1D0-DCC5-4D19-B8CD-6D6E257D8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17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F7F9-A1DA-40A4-A58B-16F3065865D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B1D0-DCC5-4D19-B8CD-6D6E257D8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4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F7F9-A1DA-40A4-A58B-16F3065865D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B1D0-DCC5-4D19-B8CD-6D6E257D8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366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F7F9-A1DA-40A4-A58B-16F3065865D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B1D0-DCC5-4D19-B8CD-6D6E257D8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6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F7F9-A1DA-40A4-A58B-16F3065865D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B1D0-DCC5-4D19-B8CD-6D6E257D8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812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F7F9-A1DA-40A4-A58B-16F3065865D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B1D0-DCC5-4D19-B8CD-6D6E257D8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80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F7F9-A1DA-40A4-A58B-16F3065865D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B1D0-DCC5-4D19-B8CD-6D6E257D8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200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F7F9-A1DA-40A4-A58B-16F3065865D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B1D0-DCC5-4D19-B8CD-6D6E257D8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179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8F7F9-A1DA-40A4-A58B-16F3065865D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CB1D0-DCC5-4D19-B8CD-6D6E257D8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93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849" y="281776"/>
            <a:ext cx="10964173" cy="6232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85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HEZ All-Cause, Unplanned Readmission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796" y="1690688"/>
            <a:ext cx="11628408" cy="5098301"/>
          </a:xfrm>
        </p:spPr>
        <p:txBody>
          <a:bodyPr>
            <a:normAutofit fontScale="92500" lnSpcReduction="1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general, all-cause, unplanned readmission rates (per 1,000 population) have decreased for each Health Enterprise Zone (HEZ) from 2012 to 2014 with the following decrease by zone:</a:t>
            </a:r>
          </a:p>
          <a:p>
            <a:pPr marL="742950" lvl="1" indent="-285750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(Maryland: 14.8%)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Annapolis: 28.7%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Dorchester/Caroline: 0.01%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Prince George’s: 21.9%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St. Mary’s: 39.6%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West Baltimore: 22.8%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2012 to 2014, all HEZ’s, with the exception of Dorchester/Caroline, had a rate that decreased even more than the Maryland statewide rate.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Additionally, Annapolis, Prince George’s, and St. Mary’s have all-cause, unplanned readmission rates below Maryland’s statewide rate.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692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HEZ All-Cause, Unplanned Readmission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796" y="1690688"/>
            <a:ext cx="11628408" cy="5098301"/>
          </a:xfrm>
        </p:spPr>
        <p:txBody>
          <a:bodyPr>
            <a:normAutofit lnSpcReduction="1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Although the Dorchester/Caroline all-cause, unplanned readmission rate increased from 2013 to 2014 [14.8 (n = 531) to 16.3 (n = 577)], the 2014 rate was still lower than the 2012 rate [16.5 (n = 595].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readmissions include the following number of unique patients: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2012 = 407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2013 = 350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2014 = 377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2013 to 2014 slight increase in the Dorchester Caroline HEZ rate could not be attributed to 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increase in asthma, COPD, diabetes, hypertension, mental health, or addictions-related conditions.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were only a few more asthma and hypertension readmissions, not enough to explain the rate increase.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937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225" y="353683"/>
            <a:ext cx="10873281" cy="6074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568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287" y="327804"/>
            <a:ext cx="10850592" cy="6061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763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260" y="383281"/>
            <a:ext cx="10894802" cy="608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890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HEZ PQI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796" y="1690688"/>
            <a:ext cx="11628408" cy="5098301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HEZ Chronic PQI rates have been on a downward trend from 2009 to 2014 (slight increase in the St. Mary’s rate from 2013 to 2014).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Only St. Mary’s HEZ had a Chronic PQI rate below the Maryland rate (2014).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Chronic PQI rate for Annapolis 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rate is not much higher than the 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Maryland.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If the downward trend continues, the rate may drop below the State. 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US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HEZ Acute PQI rates have been on a downward trend from 2009 to 2014, with the exception of the Dorchester/Caroline rate having a significant increase from 2013 to 2014.</a:t>
            </a:r>
            <a:endParaRPr lang="en-US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suggests that the driver of the increase in Dorchester/Caroline readmission rate from 2013 to 2014 are acute, rather than chronic, conditions.  </a:t>
            </a:r>
            <a:endParaRPr lang="en-US" sz="26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endParaRPr lang="en-US" sz="2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134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433B70C632064384C83DF0175E9CA7" ma:contentTypeVersion="11" ma:contentTypeDescription="Create a new document." ma:contentTypeScope="" ma:versionID="64e60f4f03c41066fee84b909395d39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9f8a7ee62ec5a0ae4d6004028b8cf6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 ma:readOnly="fals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3A44206-84DB-4443-B371-FEB0BBE3EDEB}"/>
</file>

<file path=customXml/itemProps2.xml><?xml version="1.0" encoding="utf-8"?>
<ds:datastoreItem xmlns:ds="http://schemas.openxmlformats.org/officeDocument/2006/customXml" ds:itemID="{44CA0F7D-604E-4F0B-BF51-B81B0F511BA7}"/>
</file>

<file path=customXml/itemProps3.xml><?xml version="1.0" encoding="utf-8"?>
<ds:datastoreItem xmlns:ds="http://schemas.openxmlformats.org/officeDocument/2006/customXml" ds:itemID="{385F3510-607B-491D-B0E7-0924D32ED163}"/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378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Times New Roman</vt:lpstr>
      <vt:lpstr>Wingdings</vt:lpstr>
      <vt:lpstr>Office Theme</vt:lpstr>
      <vt:lpstr>PowerPoint Presentation</vt:lpstr>
      <vt:lpstr>HEZ All-Cause, Unplanned Readmission Rates</vt:lpstr>
      <vt:lpstr>HEZ All-Cause, Unplanned Readmission Rates</vt:lpstr>
      <vt:lpstr>PowerPoint Presentation</vt:lpstr>
      <vt:lpstr>PowerPoint Presentation</vt:lpstr>
      <vt:lpstr>PowerPoint Presentation</vt:lpstr>
      <vt:lpstr>HEZ PQI Rates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Bankoski</dc:creator>
  <cp:lastModifiedBy>Christina Shaklee</cp:lastModifiedBy>
  <cp:revision>14</cp:revision>
  <dcterms:created xsi:type="dcterms:W3CDTF">2016-04-08T15:26:14Z</dcterms:created>
  <dcterms:modified xsi:type="dcterms:W3CDTF">2016-04-18T23:33:49Z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0x01010084433B70C632064384C83DF0175E9CA7</vt:lpwstr>
  </property>
</Properties>
</file>