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diagrams/data1.xml" ContentType="application/vnd.openxmlformats-officedocument.drawingml.diagramData+xml"/>
  <Override PartName="/ppt/diagrams/data13.xml" ContentType="application/vnd.openxmlformats-officedocument.drawingml.diagramData+xml"/>
  <Override PartName="/ppt/diagrams/data12.xml" ContentType="application/vnd.openxmlformats-officedocument.drawingml.diagramData+xml"/>
  <Override PartName="/ppt/diagrams/data10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9.xml" ContentType="application/vnd.openxmlformats-officedocument.drawingml.diagramData+xml"/>
  <Override PartName="/ppt/diagrams/data1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notesSlides/notesSlide5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7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layout5.xml" ContentType="application/vnd.openxmlformats-officedocument.drawingml.diagramLayout+xml"/>
  <Override PartName="/ppt/diagrams/drawing1.xml" ContentType="application/vnd.ms-office.drawingml.diagramDrawing+xml"/>
  <Override PartName="/ppt/diagrams/colors2.xml" ContentType="application/vnd.openxmlformats-officedocument.drawingml.diagramColors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layout6.xml" ContentType="application/vnd.openxmlformats-officedocument.drawingml.diagramLayout+xml"/>
  <Override PartName="/ppt/notesMasters/notesMaster1.xml" ContentType="application/vnd.openxmlformats-officedocument.presentationml.notesMaster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1.xml" ContentType="application/vnd.openxmlformats-officedocument.theme+xml"/>
  <Override PartName="/ppt/diagrams/quickStyle9.xml" ContentType="application/vnd.openxmlformats-officedocument.drawingml.diagramStyle+xml"/>
  <Override PartName="/ppt/diagrams/layout9.xml" ContentType="application/vnd.openxmlformats-officedocument.drawingml.diagramLayout+xml"/>
  <Override PartName="/ppt/diagrams/drawing8.xml" ContentType="application/vnd.ms-office.drawingml.diagramDrawing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rawing6.xml" ContentType="application/vnd.ms-office.drawingml.diagramDrawing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quickStyle6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colors6.xml" ContentType="application/vnd.openxmlformats-officedocument.drawingml.diagramColors+xml"/>
  <Override PartName="/ppt/handoutMasters/handoutMaster1.xml" ContentType="application/vnd.openxmlformats-officedocument.presentationml.handoutMaster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drawing11.xml" ContentType="application/vnd.ms-office.drawingml.diagramDrawing+xml"/>
  <Override PartName="/ppt/diagrams/quickStyle12.xml" ContentType="application/vnd.openxmlformats-officedocument.drawingml.diagramStyle+xml"/>
  <Override PartName="/ppt/diagrams/layout12.xml" ContentType="application/vnd.openxmlformats-officedocument.drawingml.diagramLayout+xml"/>
  <Override PartName="/ppt/diagrams/drawing12.xml" ContentType="application/vnd.ms-office.drawingml.diagramDrawing+xml"/>
  <Override PartName="/ppt/diagrams/colors12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26"/>
  </p:notesMasterIdLst>
  <p:handoutMasterIdLst>
    <p:handoutMasterId r:id="rId27"/>
  </p:handoutMasterIdLst>
  <p:sldIdLst>
    <p:sldId id="372" r:id="rId2"/>
    <p:sldId id="347" r:id="rId3"/>
    <p:sldId id="479" r:id="rId4"/>
    <p:sldId id="399" r:id="rId5"/>
    <p:sldId id="537" r:id="rId6"/>
    <p:sldId id="510" r:id="rId7"/>
    <p:sldId id="540" r:id="rId8"/>
    <p:sldId id="567" r:id="rId9"/>
    <p:sldId id="546" r:id="rId10"/>
    <p:sldId id="545" r:id="rId11"/>
    <p:sldId id="548" r:id="rId12"/>
    <p:sldId id="551" r:id="rId13"/>
    <p:sldId id="555" r:id="rId14"/>
    <p:sldId id="553" r:id="rId15"/>
    <p:sldId id="556" r:id="rId16"/>
    <p:sldId id="557" r:id="rId17"/>
    <p:sldId id="558" r:id="rId18"/>
    <p:sldId id="561" r:id="rId19"/>
    <p:sldId id="562" r:id="rId20"/>
    <p:sldId id="564" r:id="rId21"/>
    <p:sldId id="566" r:id="rId22"/>
    <p:sldId id="550" r:id="rId23"/>
    <p:sldId id="565" r:id="rId24"/>
    <p:sldId id="394" r:id="rId25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6C71"/>
    <a:srgbClr val="55AB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7158" autoAdjust="0"/>
  </p:normalViewPr>
  <p:slideViewPr>
    <p:cSldViewPr>
      <p:cViewPr>
        <p:scale>
          <a:sx n="66" d="100"/>
          <a:sy n="66" d="100"/>
        </p:scale>
        <p:origin x="-438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EB2C46-5421-4661-9BDC-353367E9AC1E}" type="doc">
      <dgm:prSet loTypeId="urn:microsoft.com/office/officeart/2005/8/layout/target2" loCatId="relationship" qsTypeId="urn:microsoft.com/office/officeart/2005/8/quickstyle/simple1" qsCatId="simple" csTypeId="urn:microsoft.com/office/officeart/2005/8/colors/colorful5" csCatId="colorful" phldr="1"/>
      <dgm:spPr/>
    </dgm:pt>
    <dgm:pt modelId="{66A93E9A-00AC-4273-B600-216C83C068A9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Population Health</a:t>
          </a:r>
          <a:endParaRPr lang="en-US" dirty="0">
            <a:solidFill>
              <a:schemeClr val="tx1"/>
            </a:solidFill>
          </a:endParaRPr>
        </a:p>
      </dgm:t>
    </dgm:pt>
    <dgm:pt modelId="{33E885EC-1A4A-4000-B74D-EC638FEF6DC7}" type="parTrans" cxnId="{52053AFB-62AF-4682-9B5D-63F1247CD789}">
      <dgm:prSet/>
      <dgm:spPr/>
      <dgm:t>
        <a:bodyPr/>
        <a:lstStyle/>
        <a:p>
          <a:endParaRPr lang="en-US"/>
        </a:p>
      </dgm:t>
    </dgm:pt>
    <dgm:pt modelId="{DC8D0605-01A9-4B08-B51A-C5E97BF1E44E}" type="sibTrans" cxnId="{52053AFB-62AF-4682-9B5D-63F1247CD789}">
      <dgm:prSet/>
      <dgm:spPr/>
      <dgm:t>
        <a:bodyPr/>
        <a:lstStyle/>
        <a:p>
          <a:endParaRPr lang="en-US"/>
        </a:p>
      </dgm:t>
    </dgm:pt>
    <dgm:pt modelId="{5E0A4131-A1E2-4699-B143-2D1CD66A1445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Workforce Development</a:t>
          </a:r>
          <a:endParaRPr lang="en-US" dirty="0">
            <a:solidFill>
              <a:schemeClr val="tx1"/>
            </a:solidFill>
          </a:endParaRPr>
        </a:p>
      </dgm:t>
    </dgm:pt>
    <dgm:pt modelId="{6011E83D-CC70-402E-968B-66F04D68DD51}" type="parTrans" cxnId="{491D9EC4-FF47-4117-8DC8-BC3FC3DD320E}">
      <dgm:prSet/>
      <dgm:spPr/>
      <dgm:t>
        <a:bodyPr/>
        <a:lstStyle/>
        <a:p>
          <a:endParaRPr lang="en-US"/>
        </a:p>
      </dgm:t>
    </dgm:pt>
    <dgm:pt modelId="{BC831431-FC93-4B31-8686-275D73BCA01D}" type="sibTrans" cxnId="{491D9EC4-FF47-4117-8DC8-BC3FC3DD320E}">
      <dgm:prSet/>
      <dgm:spPr/>
      <dgm:t>
        <a:bodyPr/>
        <a:lstStyle/>
        <a:p>
          <a:endParaRPr lang="en-US"/>
        </a:p>
      </dgm:t>
    </dgm:pt>
    <dgm:pt modelId="{2EF3ACED-45C1-4F60-903F-C4F0CC53E62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Care Coordination</a:t>
          </a:r>
          <a:endParaRPr lang="en-US" dirty="0">
            <a:solidFill>
              <a:schemeClr val="tx1"/>
            </a:solidFill>
          </a:endParaRPr>
        </a:p>
      </dgm:t>
    </dgm:pt>
    <dgm:pt modelId="{F77CD134-D162-4F28-B689-219352A55212}" type="parTrans" cxnId="{24B12589-D238-4042-9317-71ADCCD7891F}">
      <dgm:prSet/>
      <dgm:spPr/>
      <dgm:t>
        <a:bodyPr/>
        <a:lstStyle/>
        <a:p>
          <a:endParaRPr lang="en-US"/>
        </a:p>
      </dgm:t>
    </dgm:pt>
    <dgm:pt modelId="{AE84FAAC-CE37-4390-BBB5-7353B5251A93}" type="sibTrans" cxnId="{24B12589-D238-4042-9317-71ADCCD7891F}">
      <dgm:prSet/>
      <dgm:spPr/>
      <dgm:t>
        <a:bodyPr/>
        <a:lstStyle/>
        <a:p>
          <a:endParaRPr lang="en-US"/>
        </a:p>
      </dgm:t>
    </dgm:pt>
    <dgm:pt modelId="{245C02E1-02BA-4903-A9EB-E2DEC5FB4ADF}" type="pres">
      <dgm:prSet presAssocID="{F7EB2C46-5421-4661-9BDC-353367E9AC1E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AA86E8E2-7705-44C2-B075-01BB96106B56}" type="pres">
      <dgm:prSet presAssocID="{F7EB2C46-5421-4661-9BDC-353367E9AC1E}" presName="outerBox" presStyleCnt="0"/>
      <dgm:spPr/>
    </dgm:pt>
    <dgm:pt modelId="{B63D2945-C80B-440F-95F1-76D74A0B9C6A}" type="pres">
      <dgm:prSet presAssocID="{F7EB2C46-5421-4661-9BDC-353367E9AC1E}" presName="outerBoxParent" presStyleLbl="node1" presStyleIdx="0" presStyleCnt="3" custLinFactNeighborX="-20370"/>
      <dgm:spPr/>
      <dgm:t>
        <a:bodyPr/>
        <a:lstStyle/>
        <a:p>
          <a:endParaRPr lang="en-US"/>
        </a:p>
      </dgm:t>
    </dgm:pt>
    <dgm:pt modelId="{196955AA-0AAB-4302-AC56-7A437E092900}" type="pres">
      <dgm:prSet presAssocID="{F7EB2C46-5421-4661-9BDC-353367E9AC1E}" presName="outerBoxChildren" presStyleCnt="0"/>
      <dgm:spPr/>
    </dgm:pt>
    <dgm:pt modelId="{EE2EF098-4250-4BC1-B377-7E9A3A31C128}" type="pres">
      <dgm:prSet presAssocID="{F7EB2C46-5421-4661-9BDC-353367E9AC1E}" presName="middleBox" presStyleCnt="0"/>
      <dgm:spPr/>
    </dgm:pt>
    <dgm:pt modelId="{D883FB15-3B6A-4F71-8E11-0745C75E1ED0}" type="pres">
      <dgm:prSet presAssocID="{F7EB2C46-5421-4661-9BDC-353367E9AC1E}" presName="middleBoxParent" presStyleLbl="node1" presStyleIdx="1" presStyleCnt="3"/>
      <dgm:spPr/>
      <dgm:t>
        <a:bodyPr/>
        <a:lstStyle/>
        <a:p>
          <a:endParaRPr lang="en-US"/>
        </a:p>
      </dgm:t>
    </dgm:pt>
    <dgm:pt modelId="{0D68EC4A-94C1-4E28-BCDF-A40001A08B64}" type="pres">
      <dgm:prSet presAssocID="{F7EB2C46-5421-4661-9BDC-353367E9AC1E}" presName="middleBoxChildren" presStyleCnt="0"/>
      <dgm:spPr/>
    </dgm:pt>
    <dgm:pt modelId="{81ED2C31-E897-4FB7-BF07-BFF771663D36}" type="pres">
      <dgm:prSet presAssocID="{F7EB2C46-5421-4661-9BDC-353367E9AC1E}" presName="centerBox" presStyleCnt="0"/>
      <dgm:spPr/>
    </dgm:pt>
    <dgm:pt modelId="{113D5F3B-40B1-4366-894B-B51DAAAB3A07}" type="pres">
      <dgm:prSet presAssocID="{F7EB2C46-5421-4661-9BDC-353367E9AC1E}" presName="centerBoxParent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FA70A893-F2F3-4F32-90A4-CF8AE8F32139}" type="presOf" srcId="{F7EB2C46-5421-4661-9BDC-353367E9AC1E}" destId="{245C02E1-02BA-4903-A9EB-E2DEC5FB4ADF}" srcOrd="0" destOrd="0" presId="urn:microsoft.com/office/officeart/2005/8/layout/target2"/>
    <dgm:cxn modelId="{77E1FD52-3866-4E37-906C-767C2038990F}" type="presOf" srcId="{2EF3ACED-45C1-4F60-903F-C4F0CC53E627}" destId="{113D5F3B-40B1-4366-894B-B51DAAAB3A07}" srcOrd="0" destOrd="0" presId="urn:microsoft.com/office/officeart/2005/8/layout/target2"/>
    <dgm:cxn modelId="{52053AFB-62AF-4682-9B5D-63F1247CD789}" srcId="{F7EB2C46-5421-4661-9BDC-353367E9AC1E}" destId="{66A93E9A-00AC-4273-B600-216C83C068A9}" srcOrd="0" destOrd="0" parTransId="{33E885EC-1A4A-4000-B74D-EC638FEF6DC7}" sibTransId="{DC8D0605-01A9-4B08-B51A-C5E97BF1E44E}"/>
    <dgm:cxn modelId="{0B6BAEE0-5FE2-442D-834E-76FDA65C9716}" type="presOf" srcId="{5E0A4131-A1E2-4699-B143-2D1CD66A1445}" destId="{D883FB15-3B6A-4F71-8E11-0745C75E1ED0}" srcOrd="0" destOrd="0" presId="urn:microsoft.com/office/officeart/2005/8/layout/target2"/>
    <dgm:cxn modelId="{79B99254-6643-4BDB-AB60-5AC1A62941E0}" type="presOf" srcId="{66A93E9A-00AC-4273-B600-216C83C068A9}" destId="{B63D2945-C80B-440F-95F1-76D74A0B9C6A}" srcOrd="0" destOrd="0" presId="urn:microsoft.com/office/officeart/2005/8/layout/target2"/>
    <dgm:cxn modelId="{24B12589-D238-4042-9317-71ADCCD7891F}" srcId="{F7EB2C46-5421-4661-9BDC-353367E9AC1E}" destId="{2EF3ACED-45C1-4F60-903F-C4F0CC53E627}" srcOrd="2" destOrd="0" parTransId="{F77CD134-D162-4F28-B689-219352A55212}" sibTransId="{AE84FAAC-CE37-4390-BBB5-7353B5251A93}"/>
    <dgm:cxn modelId="{491D9EC4-FF47-4117-8DC8-BC3FC3DD320E}" srcId="{F7EB2C46-5421-4661-9BDC-353367E9AC1E}" destId="{5E0A4131-A1E2-4699-B143-2D1CD66A1445}" srcOrd="1" destOrd="0" parTransId="{6011E83D-CC70-402E-968B-66F04D68DD51}" sibTransId="{BC831431-FC93-4B31-8686-275D73BCA01D}"/>
    <dgm:cxn modelId="{42FB37FF-027F-43AC-8C3B-842B5F438651}" type="presParOf" srcId="{245C02E1-02BA-4903-A9EB-E2DEC5FB4ADF}" destId="{AA86E8E2-7705-44C2-B075-01BB96106B56}" srcOrd="0" destOrd="0" presId="urn:microsoft.com/office/officeart/2005/8/layout/target2"/>
    <dgm:cxn modelId="{239014D9-C3FD-46DE-8083-69633DC5FC18}" type="presParOf" srcId="{AA86E8E2-7705-44C2-B075-01BB96106B56}" destId="{B63D2945-C80B-440F-95F1-76D74A0B9C6A}" srcOrd="0" destOrd="0" presId="urn:microsoft.com/office/officeart/2005/8/layout/target2"/>
    <dgm:cxn modelId="{986AC56B-00C4-478F-8551-859F308D3671}" type="presParOf" srcId="{AA86E8E2-7705-44C2-B075-01BB96106B56}" destId="{196955AA-0AAB-4302-AC56-7A437E092900}" srcOrd="1" destOrd="0" presId="urn:microsoft.com/office/officeart/2005/8/layout/target2"/>
    <dgm:cxn modelId="{A509CA8B-8D8B-4062-B29A-F74F292FC1C9}" type="presParOf" srcId="{245C02E1-02BA-4903-A9EB-E2DEC5FB4ADF}" destId="{EE2EF098-4250-4BC1-B377-7E9A3A31C128}" srcOrd="1" destOrd="0" presId="urn:microsoft.com/office/officeart/2005/8/layout/target2"/>
    <dgm:cxn modelId="{701B059F-65BD-4C7C-9332-5D4EDBB2E405}" type="presParOf" srcId="{EE2EF098-4250-4BC1-B377-7E9A3A31C128}" destId="{D883FB15-3B6A-4F71-8E11-0745C75E1ED0}" srcOrd="0" destOrd="0" presId="urn:microsoft.com/office/officeart/2005/8/layout/target2"/>
    <dgm:cxn modelId="{051EF51E-25D0-4296-BEC1-1D843767DA09}" type="presParOf" srcId="{EE2EF098-4250-4BC1-B377-7E9A3A31C128}" destId="{0D68EC4A-94C1-4E28-BCDF-A40001A08B64}" srcOrd="1" destOrd="0" presId="urn:microsoft.com/office/officeart/2005/8/layout/target2"/>
    <dgm:cxn modelId="{086CEB1C-4E06-41D0-B5CD-4E918E7DC162}" type="presParOf" srcId="{245C02E1-02BA-4903-A9EB-E2DEC5FB4ADF}" destId="{81ED2C31-E897-4FB7-BF07-BFF771663D36}" srcOrd="2" destOrd="0" presId="urn:microsoft.com/office/officeart/2005/8/layout/target2"/>
    <dgm:cxn modelId="{2D49DAA7-C22C-491C-BF36-57832B4EDAB1}" type="presParOf" srcId="{81ED2C31-E897-4FB7-BF07-BFF771663D36}" destId="{113D5F3B-40B1-4366-894B-B51DAAAB3A0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43184B2-1218-4268-B758-383C7B4321F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C7F6599-B78F-44F1-A058-FC09103760FE}">
      <dgm:prSet phldrT="[Text]"/>
      <dgm:spPr>
        <a:effectLst>
          <a:glow rad="228600">
            <a:schemeClr val="accent3">
              <a:satMod val="175000"/>
            </a:schemeClr>
          </a:glow>
        </a:effectLst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1:</a:t>
          </a:r>
        </a:p>
        <a:p>
          <a:r>
            <a:rPr lang="en-US" b="1" dirty="0" smtClean="0">
              <a:solidFill>
                <a:schemeClr val="tx1"/>
              </a:solidFill>
            </a:rPr>
            <a:t>Increase Capacity</a:t>
          </a:r>
          <a:endParaRPr lang="en-US" b="1" dirty="0">
            <a:solidFill>
              <a:schemeClr val="tx1"/>
            </a:solidFill>
          </a:endParaRPr>
        </a:p>
      </dgm:t>
    </dgm:pt>
    <dgm:pt modelId="{150A81FE-06BD-419D-B07B-9B53C467F1E1}" type="parTrans" cxnId="{1CC660A1-FFAC-4D8C-993A-D484D9523BE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CF4A660-D45F-45EC-8056-02C3211754DF}" type="sibTrans" cxnId="{1CC660A1-FFAC-4D8C-993A-D484D9523BEE}">
      <dgm:prSet/>
      <dgm:spPr>
        <a:solidFill>
          <a:schemeClr val="bg1">
            <a:lumMod val="65000"/>
          </a:schemeClr>
        </a:solidFill>
        <a:ln>
          <a:noFill/>
        </a:ln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A3634AC-939A-4DB5-ACFD-4E6430B114E7}">
      <dgm:prSet phldrT="[Text]"/>
      <dgm:spPr>
        <a:effectLst>
          <a:glow rad="228600">
            <a:schemeClr val="accent3">
              <a:satMod val="175000"/>
            </a:schemeClr>
          </a:glow>
        </a:effectLst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2: Increase Care Quality</a:t>
          </a:r>
          <a:endParaRPr lang="en-US" b="1" dirty="0">
            <a:solidFill>
              <a:schemeClr val="tx1"/>
            </a:solidFill>
          </a:endParaRPr>
        </a:p>
      </dgm:t>
    </dgm:pt>
    <dgm:pt modelId="{7E7D4C42-1637-40CF-BE50-2233FB111831}" type="parTrans" cxnId="{6D96BC5E-0C75-40CB-A7C2-286F937505A4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0C38EB9-E1EA-428C-9304-250288886D92}" type="sibTrans" cxnId="{6D96BC5E-0C75-40CB-A7C2-286F937505A4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2E4301E-F933-4A5F-ACDE-E3C070D77287}">
      <dgm:prSet phldrT="[Text]"/>
      <dgm:spPr>
        <a:effectLst>
          <a:glow rad="228600">
            <a:schemeClr val="accent3">
              <a:satMod val="175000"/>
            </a:schemeClr>
          </a:glow>
        </a:effectLst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3: Increase Patient Self-Management</a:t>
          </a:r>
          <a:endParaRPr lang="en-US" b="1" dirty="0">
            <a:solidFill>
              <a:schemeClr val="tx1"/>
            </a:solidFill>
          </a:endParaRPr>
        </a:p>
      </dgm:t>
    </dgm:pt>
    <dgm:pt modelId="{0953F1D9-45A8-45A3-AF15-CDC1A848D850}" type="parTrans" cxnId="{A6F7FE92-A614-4FD7-B5F7-72DAF51F8120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F7FEDD7-91C2-4356-B787-69497FD2109C}" type="sibTrans" cxnId="{A6F7FE92-A614-4FD7-B5F7-72DAF51F8120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AC2E51D-0770-43CD-8C78-79A3036E0630}">
      <dgm:prSet phldrT="[Text]"/>
      <dgm:spPr>
        <a:effectLst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4: Community-Wide Enabling Interventions</a:t>
          </a:r>
          <a:endParaRPr lang="en-US" b="1" dirty="0">
            <a:solidFill>
              <a:schemeClr val="tx1"/>
            </a:solidFill>
          </a:endParaRPr>
        </a:p>
      </dgm:t>
    </dgm:pt>
    <dgm:pt modelId="{FE0590E5-49EB-4A3D-BA99-41056631DB30}" type="parTrans" cxnId="{7E188AC4-A012-479B-AC04-C5BF434386CF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3FDFEFD-6352-40CC-B39A-53BC6DF50A71}" type="sibTrans" cxnId="{7E188AC4-A012-479B-AC04-C5BF434386CF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6C49765-6307-450E-99B1-68F0F47D732D}" type="pres">
      <dgm:prSet presAssocID="{143184B2-1218-4268-B758-383C7B4321F3}" presName="Name0" presStyleCnt="0">
        <dgm:presLayoutVars>
          <dgm:dir/>
          <dgm:resizeHandles val="exact"/>
        </dgm:presLayoutVars>
      </dgm:prSet>
      <dgm:spPr/>
    </dgm:pt>
    <dgm:pt modelId="{A4459155-2F59-484A-915F-DFB2503B244C}" type="pres">
      <dgm:prSet presAssocID="{AC7F6599-B78F-44F1-A058-FC09103760F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EB0182-A93F-48FD-A029-4F4A7EE34924}" type="pres">
      <dgm:prSet presAssocID="{6CF4A660-D45F-45EC-8056-02C3211754DF}" presName="sibTrans" presStyleLbl="sibTrans2D1" presStyleIdx="0" presStyleCnt="3"/>
      <dgm:spPr/>
      <dgm:t>
        <a:bodyPr/>
        <a:lstStyle/>
        <a:p>
          <a:endParaRPr lang="en-US"/>
        </a:p>
      </dgm:t>
    </dgm:pt>
    <dgm:pt modelId="{5B2A7A9E-0B94-47C8-B955-97EF9CD1B463}" type="pres">
      <dgm:prSet presAssocID="{6CF4A660-D45F-45EC-8056-02C3211754DF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C10E6D6-A91E-48E1-9E42-B556C393D800}" type="pres">
      <dgm:prSet presAssocID="{FA3634AC-939A-4DB5-ACFD-4E6430B114E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5E62D7-7B7C-4691-B342-789558607FBD}" type="pres">
      <dgm:prSet presAssocID="{70C38EB9-E1EA-428C-9304-250288886D92}" presName="sibTrans" presStyleLbl="sibTrans2D1" presStyleIdx="1" presStyleCnt="3"/>
      <dgm:spPr/>
      <dgm:t>
        <a:bodyPr/>
        <a:lstStyle/>
        <a:p>
          <a:endParaRPr lang="en-US"/>
        </a:p>
      </dgm:t>
    </dgm:pt>
    <dgm:pt modelId="{E7DE471E-F356-4D42-8A1A-C47720099246}" type="pres">
      <dgm:prSet presAssocID="{70C38EB9-E1EA-428C-9304-250288886D92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CC7415D4-A796-4301-AECA-A45D3DC48324}" type="pres">
      <dgm:prSet presAssocID="{E2E4301E-F933-4A5F-ACDE-E3C070D7728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8F41A9-5764-46B8-B9C7-D440E9C12A71}" type="pres">
      <dgm:prSet presAssocID="{0F7FEDD7-91C2-4356-B787-69497FD2109C}" presName="sibTrans" presStyleLbl="sibTrans2D1" presStyleIdx="2" presStyleCnt="3" custAng="10800000"/>
      <dgm:spPr/>
      <dgm:t>
        <a:bodyPr/>
        <a:lstStyle/>
        <a:p>
          <a:endParaRPr lang="en-US"/>
        </a:p>
      </dgm:t>
    </dgm:pt>
    <dgm:pt modelId="{9E9EA945-3C3D-4A0D-91E5-8C70AEBEB1A4}" type="pres">
      <dgm:prSet presAssocID="{0F7FEDD7-91C2-4356-B787-69497FD2109C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71175DD6-E5CD-441D-B895-DEC78ED32F3D}" type="pres">
      <dgm:prSet presAssocID="{0AC2E51D-0770-43CD-8C78-79A3036E0630}" presName="node" presStyleLbl="node1" presStyleIdx="3" presStyleCnt="4" custLinFactNeighborY="-3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E4F65E-8165-41B5-B7C1-81778250768C}" type="presOf" srcId="{6CF4A660-D45F-45EC-8056-02C3211754DF}" destId="{15EB0182-A93F-48FD-A029-4F4A7EE34924}" srcOrd="0" destOrd="0" presId="urn:microsoft.com/office/officeart/2005/8/layout/process1"/>
    <dgm:cxn modelId="{0A0EAA41-60B3-4939-8E29-A1FC0D48481E}" type="presOf" srcId="{AC7F6599-B78F-44F1-A058-FC09103760FE}" destId="{A4459155-2F59-484A-915F-DFB2503B244C}" srcOrd="0" destOrd="0" presId="urn:microsoft.com/office/officeart/2005/8/layout/process1"/>
    <dgm:cxn modelId="{6D96BC5E-0C75-40CB-A7C2-286F937505A4}" srcId="{143184B2-1218-4268-B758-383C7B4321F3}" destId="{FA3634AC-939A-4DB5-ACFD-4E6430B114E7}" srcOrd="1" destOrd="0" parTransId="{7E7D4C42-1637-40CF-BE50-2233FB111831}" sibTransId="{70C38EB9-E1EA-428C-9304-250288886D92}"/>
    <dgm:cxn modelId="{BFE82E0A-2F86-4680-B82E-7469EB0F0956}" type="presOf" srcId="{70C38EB9-E1EA-428C-9304-250288886D92}" destId="{A95E62D7-7B7C-4691-B342-789558607FBD}" srcOrd="0" destOrd="0" presId="urn:microsoft.com/office/officeart/2005/8/layout/process1"/>
    <dgm:cxn modelId="{A618587E-EE5B-441E-B552-90E46863E42B}" type="presOf" srcId="{143184B2-1218-4268-B758-383C7B4321F3}" destId="{36C49765-6307-450E-99B1-68F0F47D732D}" srcOrd="0" destOrd="0" presId="urn:microsoft.com/office/officeart/2005/8/layout/process1"/>
    <dgm:cxn modelId="{07EE75CE-802E-4174-B63D-6E228DD2C0E5}" type="presOf" srcId="{FA3634AC-939A-4DB5-ACFD-4E6430B114E7}" destId="{9C10E6D6-A91E-48E1-9E42-B556C393D800}" srcOrd="0" destOrd="0" presId="urn:microsoft.com/office/officeart/2005/8/layout/process1"/>
    <dgm:cxn modelId="{FF6BCFE6-DE72-4071-BCE4-84878557766B}" type="presOf" srcId="{6CF4A660-D45F-45EC-8056-02C3211754DF}" destId="{5B2A7A9E-0B94-47C8-B955-97EF9CD1B463}" srcOrd="1" destOrd="0" presId="urn:microsoft.com/office/officeart/2005/8/layout/process1"/>
    <dgm:cxn modelId="{7222F3C9-FF2B-4BBF-BCA1-20DAC41DA350}" type="presOf" srcId="{70C38EB9-E1EA-428C-9304-250288886D92}" destId="{E7DE471E-F356-4D42-8A1A-C47720099246}" srcOrd="1" destOrd="0" presId="urn:microsoft.com/office/officeart/2005/8/layout/process1"/>
    <dgm:cxn modelId="{1CC660A1-FFAC-4D8C-993A-D484D9523BEE}" srcId="{143184B2-1218-4268-B758-383C7B4321F3}" destId="{AC7F6599-B78F-44F1-A058-FC09103760FE}" srcOrd="0" destOrd="0" parTransId="{150A81FE-06BD-419D-B07B-9B53C467F1E1}" sibTransId="{6CF4A660-D45F-45EC-8056-02C3211754DF}"/>
    <dgm:cxn modelId="{1A6276A5-B32A-434A-BD0E-D2B589477CEA}" type="presOf" srcId="{0AC2E51D-0770-43CD-8C78-79A3036E0630}" destId="{71175DD6-E5CD-441D-B895-DEC78ED32F3D}" srcOrd="0" destOrd="0" presId="urn:microsoft.com/office/officeart/2005/8/layout/process1"/>
    <dgm:cxn modelId="{A6F7FE92-A614-4FD7-B5F7-72DAF51F8120}" srcId="{143184B2-1218-4268-B758-383C7B4321F3}" destId="{E2E4301E-F933-4A5F-ACDE-E3C070D77287}" srcOrd="2" destOrd="0" parTransId="{0953F1D9-45A8-45A3-AF15-CDC1A848D850}" sibTransId="{0F7FEDD7-91C2-4356-B787-69497FD2109C}"/>
    <dgm:cxn modelId="{B1C85557-35A5-4B79-9303-CCBD178C152A}" type="presOf" srcId="{0F7FEDD7-91C2-4356-B787-69497FD2109C}" destId="{9E9EA945-3C3D-4A0D-91E5-8C70AEBEB1A4}" srcOrd="1" destOrd="0" presId="urn:microsoft.com/office/officeart/2005/8/layout/process1"/>
    <dgm:cxn modelId="{46F93C69-B95E-48D5-9726-1980A7A40A71}" type="presOf" srcId="{E2E4301E-F933-4A5F-ACDE-E3C070D77287}" destId="{CC7415D4-A796-4301-AECA-A45D3DC48324}" srcOrd="0" destOrd="0" presId="urn:microsoft.com/office/officeart/2005/8/layout/process1"/>
    <dgm:cxn modelId="{7E188AC4-A012-479B-AC04-C5BF434386CF}" srcId="{143184B2-1218-4268-B758-383C7B4321F3}" destId="{0AC2E51D-0770-43CD-8C78-79A3036E0630}" srcOrd="3" destOrd="0" parTransId="{FE0590E5-49EB-4A3D-BA99-41056631DB30}" sibTransId="{13FDFEFD-6352-40CC-B39A-53BC6DF50A71}"/>
    <dgm:cxn modelId="{9E4A724B-46EB-44EE-9DBE-14CA8BE42AA5}" type="presOf" srcId="{0F7FEDD7-91C2-4356-B787-69497FD2109C}" destId="{488F41A9-5764-46B8-B9C7-D440E9C12A71}" srcOrd="0" destOrd="0" presId="urn:microsoft.com/office/officeart/2005/8/layout/process1"/>
    <dgm:cxn modelId="{5DF7516E-A2FE-4EB7-933B-62FCF223612C}" type="presParOf" srcId="{36C49765-6307-450E-99B1-68F0F47D732D}" destId="{A4459155-2F59-484A-915F-DFB2503B244C}" srcOrd="0" destOrd="0" presId="urn:microsoft.com/office/officeart/2005/8/layout/process1"/>
    <dgm:cxn modelId="{82D6B714-E94A-4EA6-8294-5E7F4B682AB4}" type="presParOf" srcId="{36C49765-6307-450E-99B1-68F0F47D732D}" destId="{15EB0182-A93F-48FD-A029-4F4A7EE34924}" srcOrd="1" destOrd="0" presId="urn:microsoft.com/office/officeart/2005/8/layout/process1"/>
    <dgm:cxn modelId="{6CB5654D-39BC-4026-9741-97269E3911BD}" type="presParOf" srcId="{15EB0182-A93F-48FD-A029-4F4A7EE34924}" destId="{5B2A7A9E-0B94-47C8-B955-97EF9CD1B463}" srcOrd="0" destOrd="0" presId="urn:microsoft.com/office/officeart/2005/8/layout/process1"/>
    <dgm:cxn modelId="{37A068A5-F06D-4716-B305-3CE348693CF2}" type="presParOf" srcId="{36C49765-6307-450E-99B1-68F0F47D732D}" destId="{9C10E6D6-A91E-48E1-9E42-B556C393D800}" srcOrd="2" destOrd="0" presId="urn:microsoft.com/office/officeart/2005/8/layout/process1"/>
    <dgm:cxn modelId="{985F44B0-533D-4645-A00D-E8AB2D025A3B}" type="presParOf" srcId="{36C49765-6307-450E-99B1-68F0F47D732D}" destId="{A95E62D7-7B7C-4691-B342-789558607FBD}" srcOrd="3" destOrd="0" presId="urn:microsoft.com/office/officeart/2005/8/layout/process1"/>
    <dgm:cxn modelId="{01474467-E287-454D-BD95-A0BC65F88B35}" type="presParOf" srcId="{A95E62D7-7B7C-4691-B342-789558607FBD}" destId="{E7DE471E-F356-4D42-8A1A-C47720099246}" srcOrd="0" destOrd="0" presId="urn:microsoft.com/office/officeart/2005/8/layout/process1"/>
    <dgm:cxn modelId="{738CB052-077A-444F-84B3-3039B065AA4A}" type="presParOf" srcId="{36C49765-6307-450E-99B1-68F0F47D732D}" destId="{CC7415D4-A796-4301-AECA-A45D3DC48324}" srcOrd="4" destOrd="0" presId="urn:microsoft.com/office/officeart/2005/8/layout/process1"/>
    <dgm:cxn modelId="{75DF077D-161D-4C5D-888B-FE54E4BD368D}" type="presParOf" srcId="{36C49765-6307-450E-99B1-68F0F47D732D}" destId="{488F41A9-5764-46B8-B9C7-D440E9C12A71}" srcOrd="5" destOrd="0" presId="urn:microsoft.com/office/officeart/2005/8/layout/process1"/>
    <dgm:cxn modelId="{1450DE31-3D1C-4D4F-AB0C-4CCDA533D7FA}" type="presParOf" srcId="{488F41A9-5764-46B8-B9C7-D440E9C12A71}" destId="{9E9EA945-3C3D-4A0D-91E5-8C70AEBEB1A4}" srcOrd="0" destOrd="0" presId="urn:microsoft.com/office/officeart/2005/8/layout/process1"/>
    <dgm:cxn modelId="{27C3FB71-D003-4658-9FEC-E681BDCDF00C}" type="presParOf" srcId="{36C49765-6307-450E-99B1-68F0F47D732D}" destId="{71175DD6-E5CD-441D-B895-DEC78ED32F3D}" srcOrd="6" destOrd="0" presId="urn:microsoft.com/office/officeart/2005/8/layout/process1"/>
  </dgm:cxnLst>
  <dgm:bg>
    <a:effectLst>
      <a:glow rad="228600">
        <a:schemeClr val="accent5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3A493B3-7337-4D1C-8BD1-BE8CF0702FC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CA795E-2103-4E07-92E8-05502A796CCE}">
      <dgm:prSet phldrT="[Text]" custT="1"/>
      <dgm:spPr/>
      <dgm:t>
        <a:bodyPr/>
        <a:lstStyle/>
        <a:p>
          <a:r>
            <a:rPr lang="en-US" sz="2400" dirty="0" smtClean="0"/>
            <a:t>2017</a:t>
          </a:r>
          <a:endParaRPr lang="en-US" sz="2400" dirty="0"/>
        </a:p>
      </dgm:t>
    </dgm:pt>
    <dgm:pt modelId="{2C60D07E-BE2C-4D42-8146-3C97304224E9}" type="parTrans" cxnId="{7991E19B-E827-455E-B4ED-C8CF3A3DB517}">
      <dgm:prSet/>
      <dgm:spPr/>
      <dgm:t>
        <a:bodyPr/>
        <a:lstStyle/>
        <a:p>
          <a:endParaRPr lang="en-US"/>
        </a:p>
      </dgm:t>
    </dgm:pt>
    <dgm:pt modelId="{B71B9C92-E992-483E-9B11-0042800133A7}" type="sibTrans" cxnId="{7991E19B-E827-455E-B4ED-C8CF3A3DB517}">
      <dgm:prSet/>
      <dgm:spPr/>
      <dgm:t>
        <a:bodyPr/>
        <a:lstStyle/>
        <a:p>
          <a:endParaRPr lang="en-US"/>
        </a:p>
      </dgm:t>
    </dgm:pt>
    <dgm:pt modelId="{ACAEF1A4-3448-404E-B10E-72EBF8507C85}">
      <dgm:prSet phldrT="[Text]" custT="1"/>
      <dgm:spPr/>
      <dgm:t>
        <a:bodyPr/>
        <a:lstStyle/>
        <a:p>
          <a:r>
            <a:rPr lang="en-US" sz="2000" b="1" u="sng" dirty="0" smtClean="0"/>
            <a:t>Reduce</a:t>
          </a:r>
          <a:r>
            <a:rPr lang="en-US" sz="2000" dirty="0" smtClean="0"/>
            <a:t> by </a:t>
          </a:r>
          <a:r>
            <a:rPr lang="en-US" sz="2000" b="1" dirty="0" smtClean="0"/>
            <a:t>5%</a:t>
          </a:r>
          <a:r>
            <a:rPr lang="en-US" sz="2000" dirty="0" smtClean="0"/>
            <a:t> the number of preventable hospitalizations of high utilizers enrolled in WB CARE care coordination program.</a:t>
          </a:r>
          <a:endParaRPr lang="en-US" sz="2000" dirty="0"/>
        </a:p>
      </dgm:t>
    </dgm:pt>
    <dgm:pt modelId="{8F535A9C-CE1A-471B-9323-77A3BFAAB6B7}" type="parTrans" cxnId="{3441FE7A-8D4E-483E-9AD6-CF3F9BED38E9}">
      <dgm:prSet/>
      <dgm:spPr/>
      <dgm:t>
        <a:bodyPr/>
        <a:lstStyle/>
        <a:p>
          <a:endParaRPr lang="en-US"/>
        </a:p>
      </dgm:t>
    </dgm:pt>
    <dgm:pt modelId="{DEC5CC1B-C7E2-4ED4-AED9-7E1C4D4AF314}" type="sibTrans" cxnId="{3441FE7A-8D4E-483E-9AD6-CF3F9BED38E9}">
      <dgm:prSet/>
      <dgm:spPr/>
      <dgm:t>
        <a:bodyPr/>
        <a:lstStyle/>
        <a:p>
          <a:endParaRPr lang="en-US"/>
        </a:p>
      </dgm:t>
    </dgm:pt>
    <dgm:pt modelId="{EC8EE831-204A-4754-B9DE-89D953B5243E}">
      <dgm:prSet phldrT="[Text]" custT="1"/>
      <dgm:spPr/>
      <dgm:t>
        <a:bodyPr/>
        <a:lstStyle/>
        <a:p>
          <a:r>
            <a:rPr lang="en-US" sz="2400" dirty="0" smtClean="0"/>
            <a:t>2015</a:t>
          </a:r>
          <a:endParaRPr lang="en-US" sz="2400" dirty="0"/>
        </a:p>
      </dgm:t>
    </dgm:pt>
    <dgm:pt modelId="{024D18A4-B1A8-45B6-A868-47C51B216C5E}" type="parTrans" cxnId="{72F0E248-1B27-4B80-AF33-12F83FA159A5}">
      <dgm:prSet/>
      <dgm:spPr/>
      <dgm:t>
        <a:bodyPr/>
        <a:lstStyle/>
        <a:p>
          <a:endParaRPr lang="en-US"/>
        </a:p>
      </dgm:t>
    </dgm:pt>
    <dgm:pt modelId="{CA1597E8-FDDF-4A1B-B2C3-E49405863EAA}" type="sibTrans" cxnId="{72F0E248-1B27-4B80-AF33-12F83FA159A5}">
      <dgm:prSet/>
      <dgm:spPr/>
      <dgm:t>
        <a:bodyPr/>
        <a:lstStyle/>
        <a:p>
          <a:endParaRPr lang="en-US"/>
        </a:p>
      </dgm:t>
    </dgm:pt>
    <dgm:pt modelId="{6E1F2BEF-7EA9-4060-9FA6-85590CAB0FD0}">
      <dgm:prSet phldrT="[Text]" custT="1"/>
      <dgm:spPr/>
      <dgm:t>
        <a:bodyPr/>
        <a:lstStyle/>
        <a:p>
          <a:r>
            <a:rPr lang="en-US" sz="2000" b="1" u="sng" dirty="0" smtClean="0"/>
            <a:t>Pilot a new care coordination program </a:t>
          </a:r>
          <a:r>
            <a:rPr lang="en-US" sz="2000" dirty="0" smtClean="0"/>
            <a:t>aimed at reduction in ED utilization and hospital readmissions</a:t>
          </a:r>
          <a:endParaRPr lang="en-US" sz="2000" dirty="0"/>
        </a:p>
      </dgm:t>
    </dgm:pt>
    <dgm:pt modelId="{D83E2E50-8247-409E-B7BB-B5E9A2053DE4}" type="parTrans" cxnId="{69363A14-D3B2-41C8-808C-1B9D0A9FF397}">
      <dgm:prSet/>
      <dgm:spPr/>
      <dgm:t>
        <a:bodyPr/>
        <a:lstStyle/>
        <a:p>
          <a:endParaRPr lang="en-US"/>
        </a:p>
      </dgm:t>
    </dgm:pt>
    <dgm:pt modelId="{17F0EE0E-F1DF-4DFD-A8D8-88FBE97EE6B8}" type="sibTrans" cxnId="{69363A14-D3B2-41C8-808C-1B9D0A9FF397}">
      <dgm:prSet/>
      <dgm:spPr/>
      <dgm:t>
        <a:bodyPr/>
        <a:lstStyle/>
        <a:p>
          <a:endParaRPr lang="en-US"/>
        </a:p>
      </dgm:t>
    </dgm:pt>
    <dgm:pt modelId="{9573A76D-46AC-469F-80E3-79D31EC6A2A8}">
      <dgm:prSet phldrT="[Text]" custT="1"/>
      <dgm:spPr/>
      <dgm:t>
        <a:bodyPr/>
        <a:lstStyle/>
        <a:p>
          <a:r>
            <a:rPr lang="en-US" sz="2000" b="1" u="sng" dirty="0" smtClean="0"/>
            <a:t>Reduce</a:t>
          </a:r>
          <a:r>
            <a:rPr lang="en-US" sz="2000" dirty="0" smtClean="0"/>
            <a:t> by </a:t>
          </a:r>
          <a:r>
            <a:rPr lang="en-US" sz="2000" b="1" dirty="0" smtClean="0"/>
            <a:t>2.5%</a:t>
          </a:r>
          <a:r>
            <a:rPr lang="en-US" sz="2000" dirty="0" smtClean="0"/>
            <a:t> </a:t>
          </a:r>
          <a:r>
            <a:rPr lang="en-US" sz="2000" b="1" dirty="0" smtClean="0"/>
            <a:t>diabetes-related ED visits for high utilizers</a:t>
          </a:r>
          <a:r>
            <a:rPr lang="en-US" sz="2000" dirty="0" smtClean="0"/>
            <a:t> in the WB CARE care coordination program.</a:t>
          </a:r>
          <a:endParaRPr lang="en-US" sz="2000" dirty="0"/>
        </a:p>
      </dgm:t>
    </dgm:pt>
    <dgm:pt modelId="{459042A1-A43A-4689-BDC5-3EA0EBFFC88C}" type="parTrans" cxnId="{35C3A48F-FF45-4DD4-BC1F-84F458BA069C}">
      <dgm:prSet/>
      <dgm:spPr/>
      <dgm:t>
        <a:bodyPr/>
        <a:lstStyle/>
        <a:p>
          <a:endParaRPr lang="en-US"/>
        </a:p>
      </dgm:t>
    </dgm:pt>
    <dgm:pt modelId="{FF9CB444-CC6C-4225-B164-A53EB198A637}" type="sibTrans" cxnId="{35C3A48F-FF45-4DD4-BC1F-84F458BA069C}">
      <dgm:prSet/>
      <dgm:spPr/>
      <dgm:t>
        <a:bodyPr/>
        <a:lstStyle/>
        <a:p>
          <a:endParaRPr lang="en-US"/>
        </a:p>
      </dgm:t>
    </dgm:pt>
    <dgm:pt modelId="{FF02D2F2-9B40-4C93-9B71-FC1393921EC1}">
      <dgm:prSet phldrT="[Text]" custT="1"/>
      <dgm:spPr/>
      <dgm:t>
        <a:bodyPr/>
        <a:lstStyle/>
        <a:p>
          <a:r>
            <a:rPr lang="en-US" sz="2000" b="1" u="sng" dirty="0" smtClean="0"/>
            <a:t>Reduce</a:t>
          </a:r>
          <a:r>
            <a:rPr lang="en-US" sz="2000" dirty="0" smtClean="0"/>
            <a:t> by </a:t>
          </a:r>
          <a:r>
            <a:rPr lang="en-US" sz="2000" b="1" dirty="0" smtClean="0"/>
            <a:t>2.5% hypertension-related ED visits for high utilizers</a:t>
          </a:r>
          <a:r>
            <a:rPr lang="en-US" sz="2000" dirty="0" smtClean="0"/>
            <a:t> in the WB CARE care coordination program.</a:t>
          </a:r>
          <a:endParaRPr lang="en-US" sz="2000" dirty="0"/>
        </a:p>
      </dgm:t>
    </dgm:pt>
    <dgm:pt modelId="{0FB0A838-10C7-4EBE-903B-946E8B5A4A7F}" type="parTrans" cxnId="{329DBAA5-838A-4A4E-85FB-B518742B81AF}">
      <dgm:prSet/>
      <dgm:spPr/>
      <dgm:t>
        <a:bodyPr/>
        <a:lstStyle/>
        <a:p>
          <a:endParaRPr lang="en-US"/>
        </a:p>
      </dgm:t>
    </dgm:pt>
    <dgm:pt modelId="{AA6F5423-3C47-4530-BD22-8D631D4C892D}" type="sibTrans" cxnId="{329DBAA5-838A-4A4E-85FB-B518742B81AF}">
      <dgm:prSet/>
      <dgm:spPr/>
      <dgm:t>
        <a:bodyPr/>
        <a:lstStyle/>
        <a:p>
          <a:endParaRPr lang="en-US"/>
        </a:p>
      </dgm:t>
    </dgm:pt>
    <dgm:pt modelId="{801D06FF-5985-42BD-8C9C-F2CC2CFB8116}">
      <dgm:prSet phldrT="[Text]" custT="1"/>
      <dgm:spPr/>
      <dgm:t>
        <a:bodyPr/>
        <a:lstStyle/>
        <a:p>
          <a:r>
            <a:rPr lang="en-US" sz="2400" dirty="0" smtClean="0"/>
            <a:t>2016</a:t>
          </a:r>
          <a:endParaRPr lang="en-US" sz="2400" dirty="0"/>
        </a:p>
      </dgm:t>
    </dgm:pt>
    <dgm:pt modelId="{307A0472-1448-4F9B-B871-D2D100DF0F03}" type="sibTrans" cxnId="{2F405C38-0AD7-4E60-9158-B743E41F65A8}">
      <dgm:prSet/>
      <dgm:spPr/>
      <dgm:t>
        <a:bodyPr/>
        <a:lstStyle/>
        <a:p>
          <a:endParaRPr lang="en-US"/>
        </a:p>
      </dgm:t>
    </dgm:pt>
    <dgm:pt modelId="{7E7F5CDC-1489-46A4-B25E-ADA30C9FD9F9}" type="parTrans" cxnId="{2F405C38-0AD7-4E60-9158-B743E41F65A8}">
      <dgm:prSet/>
      <dgm:spPr/>
      <dgm:t>
        <a:bodyPr/>
        <a:lstStyle/>
        <a:p>
          <a:endParaRPr lang="en-US"/>
        </a:p>
      </dgm:t>
    </dgm:pt>
    <dgm:pt modelId="{9A5AA58C-BC52-4824-BA52-934460146DC5}">
      <dgm:prSet phldrT="[Text]" custT="1"/>
      <dgm:spPr/>
      <dgm:t>
        <a:bodyPr/>
        <a:lstStyle/>
        <a:p>
          <a:endParaRPr lang="en-US" sz="2400" dirty="0"/>
        </a:p>
      </dgm:t>
    </dgm:pt>
    <dgm:pt modelId="{7292F65E-F44E-47A2-A095-4B9D94B0B10E}" type="parTrans" cxnId="{2F5D757B-438D-401B-97FB-B8F1BC1E80CE}">
      <dgm:prSet/>
      <dgm:spPr/>
      <dgm:t>
        <a:bodyPr/>
        <a:lstStyle/>
        <a:p>
          <a:endParaRPr lang="en-US"/>
        </a:p>
      </dgm:t>
    </dgm:pt>
    <dgm:pt modelId="{976009BF-CED7-4626-9D0C-2731367413CA}" type="sibTrans" cxnId="{2F5D757B-438D-401B-97FB-B8F1BC1E80CE}">
      <dgm:prSet/>
      <dgm:spPr/>
      <dgm:t>
        <a:bodyPr/>
        <a:lstStyle/>
        <a:p>
          <a:endParaRPr lang="en-US"/>
        </a:p>
      </dgm:t>
    </dgm:pt>
    <dgm:pt modelId="{FDBB50C9-EF2C-4A25-B9B4-472CE0D9C0A2}">
      <dgm:prSet phldrT="[Text]" custT="1"/>
      <dgm:spPr/>
      <dgm:t>
        <a:bodyPr/>
        <a:lstStyle/>
        <a:p>
          <a:r>
            <a:rPr lang="en-US" sz="1900" b="1" u="sng" dirty="0" smtClean="0"/>
            <a:t>Reduce</a:t>
          </a:r>
          <a:r>
            <a:rPr lang="en-US" sz="1900" dirty="0" smtClean="0"/>
            <a:t> by </a:t>
          </a:r>
          <a:r>
            <a:rPr lang="en-US" sz="1900" b="1" dirty="0" smtClean="0"/>
            <a:t>2.5% the percentage of CVD- related, preventable ED visits for high utilizers</a:t>
          </a:r>
          <a:r>
            <a:rPr lang="en-US" sz="1900" dirty="0" smtClean="0"/>
            <a:t> in the WB CARE care coordination program.</a:t>
          </a:r>
          <a:endParaRPr lang="en-US" sz="1900" dirty="0"/>
        </a:p>
      </dgm:t>
    </dgm:pt>
    <dgm:pt modelId="{2216D882-604E-468A-A1C9-2D8E9CB83C2C}" type="parTrans" cxnId="{3A96C7BA-9819-43BA-A451-C5EE99D24996}">
      <dgm:prSet/>
      <dgm:spPr/>
      <dgm:t>
        <a:bodyPr/>
        <a:lstStyle/>
        <a:p>
          <a:endParaRPr lang="en-US"/>
        </a:p>
      </dgm:t>
    </dgm:pt>
    <dgm:pt modelId="{6A368516-7395-4242-AE1B-8199757F88DB}" type="sibTrans" cxnId="{3A96C7BA-9819-43BA-A451-C5EE99D24996}">
      <dgm:prSet/>
      <dgm:spPr/>
      <dgm:t>
        <a:bodyPr/>
        <a:lstStyle/>
        <a:p>
          <a:endParaRPr lang="en-US"/>
        </a:p>
      </dgm:t>
    </dgm:pt>
    <dgm:pt modelId="{D6EBF4CE-7793-4BBC-8C68-96BE061FF754}">
      <dgm:prSet phldrT="[Text]" custT="1"/>
      <dgm:spPr/>
      <dgm:t>
        <a:bodyPr/>
        <a:lstStyle/>
        <a:p>
          <a:endParaRPr lang="en-US" sz="2400" dirty="0"/>
        </a:p>
      </dgm:t>
    </dgm:pt>
    <dgm:pt modelId="{AFC9F8F4-2B61-4EF2-8577-63F78B6D75CE}" type="parTrans" cxnId="{AEF395E4-81F9-4004-844E-D834B258E7C1}">
      <dgm:prSet/>
      <dgm:spPr/>
      <dgm:t>
        <a:bodyPr/>
        <a:lstStyle/>
        <a:p>
          <a:endParaRPr lang="en-US"/>
        </a:p>
      </dgm:t>
    </dgm:pt>
    <dgm:pt modelId="{55C05619-356C-4126-A354-84F1D4CD7CF5}" type="sibTrans" cxnId="{AEF395E4-81F9-4004-844E-D834B258E7C1}">
      <dgm:prSet/>
      <dgm:spPr/>
      <dgm:t>
        <a:bodyPr/>
        <a:lstStyle/>
        <a:p>
          <a:endParaRPr lang="en-US"/>
        </a:p>
      </dgm:t>
    </dgm:pt>
    <dgm:pt modelId="{A07EAA61-87E9-4AAA-AAC2-2A48F436F488}">
      <dgm:prSet phldrT="[Text]" custT="1"/>
      <dgm:spPr/>
      <dgm:t>
        <a:bodyPr/>
        <a:lstStyle/>
        <a:p>
          <a:r>
            <a:rPr lang="en-US" sz="2000" b="1" u="sng" dirty="0" smtClean="0"/>
            <a:t>Reduce</a:t>
          </a:r>
          <a:r>
            <a:rPr lang="en-US" sz="2000" dirty="0" smtClean="0"/>
            <a:t> </a:t>
          </a:r>
          <a:r>
            <a:rPr lang="en-US" sz="2000" b="1" dirty="0" smtClean="0"/>
            <a:t>readmissions for high utilizers</a:t>
          </a:r>
          <a:r>
            <a:rPr lang="en-US" sz="2000" dirty="0" smtClean="0"/>
            <a:t> in the WB CARE care coordination program by </a:t>
          </a:r>
          <a:r>
            <a:rPr lang="en-US" sz="2000" b="1" dirty="0" smtClean="0"/>
            <a:t>5%</a:t>
          </a:r>
          <a:r>
            <a:rPr lang="en-US" sz="2000" b="0" dirty="0" smtClean="0"/>
            <a:t>.</a:t>
          </a:r>
          <a:endParaRPr lang="en-US" sz="2000" b="0" dirty="0"/>
        </a:p>
      </dgm:t>
    </dgm:pt>
    <dgm:pt modelId="{4A9F437A-F3E0-402D-82EC-34E2466417EE}" type="parTrans" cxnId="{F056269F-9FCD-4850-8B22-59DA68FC78AD}">
      <dgm:prSet/>
      <dgm:spPr/>
      <dgm:t>
        <a:bodyPr/>
        <a:lstStyle/>
        <a:p>
          <a:endParaRPr lang="en-US"/>
        </a:p>
      </dgm:t>
    </dgm:pt>
    <dgm:pt modelId="{A53D4259-DAEC-47A1-826A-E608A7F078B7}" type="sibTrans" cxnId="{F056269F-9FCD-4850-8B22-59DA68FC78AD}">
      <dgm:prSet/>
      <dgm:spPr/>
      <dgm:t>
        <a:bodyPr/>
        <a:lstStyle/>
        <a:p>
          <a:endParaRPr lang="en-US"/>
        </a:p>
      </dgm:t>
    </dgm:pt>
    <dgm:pt modelId="{7A4A3804-F133-45F6-978A-1CFC3BB11A8A}">
      <dgm:prSet phldrT="[Text]" custT="1"/>
      <dgm:spPr/>
      <dgm:t>
        <a:bodyPr/>
        <a:lstStyle/>
        <a:p>
          <a:endParaRPr lang="en-US" sz="2400" dirty="0"/>
        </a:p>
      </dgm:t>
    </dgm:pt>
    <dgm:pt modelId="{CA8F596F-A436-429C-AF6F-C212C050DDE3}" type="parTrans" cxnId="{68855E07-1AB8-443F-834F-DBE252603909}">
      <dgm:prSet/>
      <dgm:spPr/>
      <dgm:t>
        <a:bodyPr/>
        <a:lstStyle/>
        <a:p>
          <a:endParaRPr lang="en-US"/>
        </a:p>
      </dgm:t>
    </dgm:pt>
    <dgm:pt modelId="{9F80992D-F438-43B3-BB0C-BEDA1E2E0FD1}" type="sibTrans" cxnId="{68855E07-1AB8-443F-834F-DBE252603909}">
      <dgm:prSet/>
      <dgm:spPr/>
      <dgm:t>
        <a:bodyPr/>
        <a:lstStyle/>
        <a:p>
          <a:endParaRPr lang="en-US"/>
        </a:p>
      </dgm:t>
    </dgm:pt>
    <dgm:pt modelId="{A62BA9B4-B455-4D7C-AD41-89ACAE3E9AD5}" type="pres">
      <dgm:prSet presAssocID="{23A493B3-7337-4D1C-8BD1-BE8CF0702FC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6063402-844E-4EA4-8061-751AA360A17B}" type="pres">
      <dgm:prSet presAssocID="{74CA795E-2103-4E07-92E8-05502A796CCE}" presName="thickLine" presStyleLbl="alignNode1" presStyleIdx="0" presStyleCnt="6"/>
      <dgm:spPr/>
    </dgm:pt>
    <dgm:pt modelId="{FBD107F1-6926-43CB-98E1-7A825C4A9B6B}" type="pres">
      <dgm:prSet presAssocID="{74CA795E-2103-4E07-92E8-05502A796CCE}" presName="horz1" presStyleCnt="0"/>
      <dgm:spPr/>
    </dgm:pt>
    <dgm:pt modelId="{A21AE416-0C64-4444-8B67-87242F7E13DC}" type="pres">
      <dgm:prSet presAssocID="{74CA795E-2103-4E07-92E8-05502A796CCE}" presName="tx1" presStyleLbl="revTx" presStyleIdx="0" presStyleCnt="12"/>
      <dgm:spPr/>
      <dgm:t>
        <a:bodyPr/>
        <a:lstStyle/>
        <a:p>
          <a:endParaRPr lang="en-US"/>
        </a:p>
      </dgm:t>
    </dgm:pt>
    <dgm:pt modelId="{9D8D373F-32C0-4900-9F54-1A60A1B1F45E}" type="pres">
      <dgm:prSet presAssocID="{74CA795E-2103-4E07-92E8-05502A796CCE}" presName="vert1" presStyleCnt="0"/>
      <dgm:spPr/>
    </dgm:pt>
    <dgm:pt modelId="{917BE62C-FA44-4820-8632-EB18DD28CC53}" type="pres">
      <dgm:prSet presAssocID="{ACAEF1A4-3448-404E-B10E-72EBF8507C85}" presName="vertSpace2a" presStyleCnt="0"/>
      <dgm:spPr/>
    </dgm:pt>
    <dgm:pt modelId="{E11A17CB-B3AD-4B77-BB4C-629C1AA46503}" type="pres">
      <dgm:prSet presAssocID="{ACAEF1A4-3448-404E-B10E-72EBF8507C85}" presName="horz2" presStyleCnt="0"/>
      <dgm:spPr/>
    </dgm:pt>
    <dgm:pt modelId="{40DFB939-280A-4DAF-A3DD-F7F0C36EA9FC}" type="pres">
      <dgm:prSet presAssocID="{ACAEF1A4-3448-404E-B10E-72EBF8507C85}" presName="horzSpace2" presStyleCnt="0"/>
      <dgm:spPr/>
    </dgm:pt>
    <dgm:pt modelId="{CC92A38C-08C8-4C2B-BD36-69007C06A395}" type="pres">
      <dgm:prSet presAssocID="{ACAEF1A4-3448-404E-B10E-72EBF8507C85}" presName="tx2" presStyleLbl="revTx" presStyleIdx="1" presStyleCnt="12" custScaleX="198295"/>
      <dgm:spPr/>
      <dgm:t>
        <a:bodyPr/>
        <a:lstStyle/>
        <a:p>
          <a:endParaRPr lang="en-US"/>
        </a:p>
      </dgm:t>
    </dgm:pt>
    <dgm:pt modelId="{9FEECCA8-7723-4456-B14D-58DDB3A09997}" type="pres">
      <dgm:prSet presAssocID="{ACAEF1A4-3448-404E-B10E-72EBF8507C85}" presName="vert2" presStyleCnt="0"/>
      <dgm:spPr/>
    </dgm:pt>
    <dgm:pt modelId="{1260655F-5A2A-4C79-B1D0-06A2786766C6}" type="pres">
      <dgm:prSet presAssocID="{ACAEF1A4-3448-404E-B10E-72EBF8507C85}" presName="thinLine2b" presStyleLbl="callout" presStyleIdx="0" presStyleCnt="6"/>
      <dgm:spPr/>
    </dgm:pt>
    <dgm:pt modelId="{431B1435-EBD7-48F2-AAFA-8E7B7DD73449}" type="pres">
      <dgm:prSet presAssocID="{ACAEF1A4-3448-404E-B10E-72EBF8507C85}" presName="vertSpace2b" presStyleCnt="0"/>
      <dgm:spPr/>
    </dgm:pt>
    <dgm:pt modelId="{8544D60E-3240-42C5-B4EE-DCF04F19DC86}" type="pres">
      <dgm:prSet presAssocID="{EC8EE831-204A-4754-B9DE-89D953B5243E}" presName="thickLine" presStyleLbl="alignNode1" presStyleIdx="1" presStyleCnt="6"/>
      <dgm:spPr/>
    </dgm:pt>
    <dgm:pt modelId="{18BC634B-B6C4-407B-BD3D-FC71102A6D7C}" type="pres">
      <dgm:prSet presAssocID="{EC8EE831-204A-4754-B9DE-89D953B5243E}" presName="horz1" presStyleCnt="0"/>
      <dgm:spPr/>
    </dgm:pt>
    <dgm:pt modelId="{EFCC09D1-52F3-48EE-8715-274B00A3966B}" type="pres">
      <dgm:prSet presAssocID="{EC8EE831-204A-4754-B9DE-89D953B5243E}" presName="tx1" presStyleLbl="revTx" presStyleIdx="2" presStyleCnt="12"/>
      <dgm:spPr/>
      <dgm:t>
        <a:bodyPr/>
        <a:lstStyle/>
        <a:p>
          <a:endParaRPr lang="en-US"/>
        </a:p>
      </dgm:t>
    </dgm:pt>
    <dgm:pt modelId="{D792E167-62B1-4AF5-A90B-6A7D4F756321}" type="pres">
      <dgm:prSet presAssocID="{EC8EE831-204A-4754-B9DE-89D953B5243E}" presName="vert1" presStyleCnt="0"/>
      <dgm:spPr/>
    </dgm:pt>
    <dgm:pt modelId="{A2F9B7C0-74C0-4BC6-808B-65D5DF1601F0}" type="pres">
      <dgm:prSet presAssocID="{6E1F2BEF-7EA9-4060-9FA6-85590CAB0FD0}" presName="vertSpace2a" presStyleCnt="0"/>
      <dgm:spPr/>
    </dgm:pt>
    <dgm:pt modelId="{7BCEBDF4-6AC5-489F-A786-348B24C238DF}" type="pres">
      <dgm:prSet presAssocID="{6E1F2BEF-7EA9-4060-9FA6-85590CAB0FD0}" presName="horz2" presStyleCnt="0"/>
      <dgm:spPr/>
    </dgm:pt>
    <dgm:pt modelId="{65E02FA2-0B4D-4D49-8585-424CE5461ACD}" type="pres">
      <dgm:prSet presAssocID="{6E1F2BEF-7EA9-4060-9FA6-85590CAB0FD0}" presName="horzSpace2" presStyleCnt="0"/>
      <dgm:spPr/>
    </dgm:pt>
    <dgm:pt modelId="{1F9A3F0D-B4ED-4C39-A3FE-E71F5B515AA0}" type="pres">
      <dgm:prSet presAssocID="{6E1F2BEF-7EA9-4060-9FA6-85590CAB0FD0}" presName="tx2" presStyleLbl="revTx" presStyleIdx="3" presStyleCnt="12" custScaleX="205369"/>
      <dgm:spPr/>
      <dgm:t>
        <a:bodyPr/>
        <a:lstStyle/>
        <a:p>
          <a:endParaRPr lang="en-US"/>
        </a:p>
      </dgm:t>
    </dgm:pt>
    <dgm:pt modelId="{178F9AB2-5AEE-4AAC-AA00-BC9F0C9F0A3A}" type="pres">
      <dgm:prSet presAssocID="{6E1F2BEF-7EA9-4060-9FA6-85590CAB0FD0}" presName="vert2" presStyleCnt="0"/>
      <dgm:spPr/>
    </dgm:pt>
    <dgm:pt modelId="{2D22AB80-1F0C-4C2E-BB23-A34195F56B47}" type="pres">
      <dgm:prSet presAssocID="{6E1F2BEF-7EA9-4060-9FA6-85590CAB0FD0}" presName="thinLine2b" presStyleLbl="callout" presStyleIdx="1" presStyleCnt="6"/>
      <dgm:spPr/>
    </dgm:pt>
    <dgm:pt modelId="{8A14F5F5-C45E-4AE4-AE8D-40460C4E19E1}" type="pres">
      <dgm:prSet presAssocID="{6E1F2BEF-7EA9-4060-9FA6-85590CAB0FD0}" presName="vertSpace2b" presStyleCnt="0"/>
      <dgm:spPr/>
    </dgm:pt>
    <dgm:pt modelId="{6C9209E4-281C-48D3-806A-6DFEE631D9CC}" type="pres">
      <dgm:prSet presAssocID="{801D06FF-5985-42BD-8C9C-F2CC2CFB8116}" presName="thickLine" presStyleLbl="alignNode1" presStyleIdx="2" presStyleCnt="6"/>
      <dgm:spPr/>
    </dgm:pt>
    <dgm:pt modelId="{DEBA1624-F156-47CA-9419-EECF7575263A}" type="pres">
      <dgm:prSet presAssocID="{801D06FF-5985-42BD-8C9C-F2CC2CFB8116}" presName="horz1" presStyleCnt="0"/>
      <dgm:spPr/>
    </dgm:pt>
    <dgm:pt modelId="{11332786-445C-4258-81C5-86C9D754A2E3}" type="pres">
      <dgm:prSet presAssocID="{801D06FF-5985-42BD-8C9C-F2CC2CFB8116}" presName="tx1" presStyleLbl="revTx" presStyleIdx="4" presStyleCnt="12"/>
      <dgm:spPr/>
      <dgm:t>
        <a:bodyPr/>
        <a:lstStyle/>
        <a:p>
          <a:endParaRPr lang="en-US"/>
        </a:p>
      </dgm:t>
    </dgm:pt>
    <dgm:pt modelId="{BDCBA9B6-CC55-4255-80E4-D80DE3256A73}" type="pres">
      <dgm:prSet presAssocID="{801D06FF-5985-42BD-8C9C-F2CC2CFB8116}" presName="vert1" presStyleCnt="0"/>
      <dgm:spPr/>
    </dgm:pt>
    <dgm:pt modelId="{ECA3E4BD-6A57-45DC-948F-CDE0F545676D}" type="pres">
      <dgm:prSet presAssocID="{9573A76D-46AC-469F-80E3-79D31EC6A2A8}" presName="vertSpace2a" presStyleCnt="0"/>
      <dgm:spPr/>
    </dgm:pt>
    <dgm:pt modelId="{B3C698BD-9861-483C-A067-2FD5656E62D4}" type="pres">
      <dgm:prSet presAssocID="{9573A76D-46AC-469F-80E3-79D31EC6A2A8}" presName="horz2" presStyleCnt="0"/>
      <dgm:spPr/>
    </dgm:pt>
    <dgm:pt modelId="{FC2729EB-751B-4A53-8272-8C99FC45744D}" type="pres">
      <dgm:prSet presAssocID="{9573A76D-46AC-469F-80E3-79D31EC6A2A8}" presName="horzSpace2" presStyleCnt="0"/>
      <dgm:spPr/>
    </dgm:pt>
    <dgm:pt modelId="{1500C408-9D7B-4DD5-9719-9771126B4B2E}" type="pres">
      <dgm:prSet presAssocID="{9573A76D-46AC-469F-80E3-79D31EC6A2A8}" presName="tx2" presStyleLbl="revTx" presStyleIdx="5" presStyleCnt="12" custScaleX="204624"/>
      <dgm:spPr/>
      <dgm:t>
        <a:bodyPr/>
        <a:lstStyle/>
        <a:p>
          <a:endParaRPr lang="en-US"/>
        </a:p>
      </dgm:t>
    </dgm:pt>
    <dgm:pt modelId="{309DF05B-93B9-49BC-B6C1-1DEC9A9B3A20}" type="pres">
      <dgm:prSet presAssocID="{9573A76D-46AC-469F-80E3-79D31EC6A2A8}" presName="vert2" presStyleCnt="0"/>
      <dgm:spPr/>
    </dgm:pt>
    <dgm:pt modelId="{612DD777-77EB-4F60-9C87-3671C7848706}" type="pres">
      <dgm:prSet presAssocID="{9573A76D-46AC-469F-80E3-79D31EC6A2A8}" presName="thinLine2b" presStyleLbl="callout" presStyleIdx="2" presStyleCnt="6"/>
      <dgm:spPr/>
    </dgm:pt>
    <dgm:pt modelId="{7703CB55-1E9E-4AF8-B9BB-63C3FF6C4036}" type="pres">
      <dgm:prSet presAssocID="{9573A76D-46AC-469F-80E3-79D31EC6A2A8}" presName="vertSpace2b" presStyleCnt="0"/>
      <dgm:spPr/>
    </dgm:pt>
    <dgm:pt modelId="{3FDF5838-802F-4043-B122-000FD650C1FF}" type="pres">
      <dgm:prSet presAssocID="{9A5AA58C-BC52-4824-BA52-934460146DC5}" presName="thickLine" presStyleLbl="alignNode1" presStyleIdx="3" presStyleCnt="6"/>
      <dgm:spPr/>
    </dgm:pt>
    <dgm:pt modelId="{72CB8AA8-3B90-4C9A-8FEC-E6C4A8C3A18A}" type="pres">
      <dgm:prSet presAssocID="{9A5AA58C-BC52-4824-BA52-934460146DC5}" presName="horz1" presStyleCnt="0"/>
      <dgm:spPr/>
    </dgm:pt>
    <dgm:pt modelId="{C5114390-9D13-41C0-A89E-4500CF320207}" type="pres">
      <dgm:prSet presAssocID="{9A5AA58C-BC52-4824-BA52-934460146DC5}" presName="tx1" presStyleLbl="revTx" presStyleIdx="6" presStyleCnt="12"/>
      <dgm:spPr/>
      <dgm:t>
        <a:bodyPr/>
        <a:lstStyle/>
        <a:p>
          <a:endParaRPr lang="en-US"/>
        </a:p>
      </dgm:t>
    </dgm:pt>
    <dgm:pt modelId="{0CC1D1C2-8275-441C-8DF9-ED21382FE8DA}" type="pres">
      <dgm:prSet presAssocID="{9A5AA58C-BC52-4824-BA52-934460146DC5}" presName="vert1" presStyleCnt="0"/>
      <dgm:spPr/>
    </dgm:pt>
    <dgm:pt modelId="{5C264875-7C57-41AB-8466-B2804A805D5E}" type="pres">
      <dgm:prSet presAssocID="{FF02D2F2-9B40-4C93-9B71-FC1393921EC1}" presName="vertSpace2a" presStyleCnt="0"/>
      <dgm:spPr/>
    </dgm:pt>
    <dgm:pt modelId="{F921BA8F-3C64-483A-8E8F-CA812AD79133}" type="pres">
      <dgm:prSet presAssocID="{FF02D2F2-9B40-4C93-9B71-FC1393921EC1}" presName="horz2" presStyleCnt="0"/>
      <dgm:spPr/>
    </dgm:pt>
    <dgm:pt modelId="{D0451CD5-5E45-45B3-96AF-B6B41302F6CC}" type="pres">
      <dgm:prSet presAssocID="{FF02D2F2-9B40-4C93-9B71-FC1393921EC1}" presName="horzSpace2" presStyleCnt="0"/>
      <dgm:spPr/>
    </dgm:pt>
    <dgm:pt modelId="{75BED80A-B525-4F13-9640-AD567A3B9C85}" type="pres">
      <dgm:prSet presAssocID="{FF02D2F2-9B40-4C93-9B71-FC1393921EC1}" presName="tx2" presStyleLbl="revTx" presStyleIdx="7" presStyleCnt="12" custScaleX="204624"/>
      <dgm:spPr/>
      <dgm:t>
        <a:bodyPr/>
        <a:lstStyle/>
        <a:p>
          <a:endParaRPr lang="en-US"/>
        </a:p>
      </dgm:t>
    </dgm:pt>
    <dgm:pt modelId="{432A7E14-C028-4533-B65A-5DCFBF51373E}" type="pres">
      <dgm:prSet presAssocID="{FF02D2F2-9B40-4C93-9B71-FC1393921EC1}" presName="vert2" presStyleCnt="0"/>
      <dgm:spPr/>
    </dgm:pt>
    <dgm:pt modelId="{F5AB5BEC-DDE7-49A6-BF5C-B7F2D2EC6653}" type="pres">
      <dgm:prSet presAssocID="{FF02D2F2-9B40-4C93-9B71-FC1393921EC1}" presName="thinLine2b" presStyleLbl="callout" presStyleIdx="3" presStyleCnt="6"/>
      <dgm:spPr/>
    </dgm:pt>
    <dgm:pt modelId="{28D04C4F-6BE2-469F-936D-9DA21035383D}" type="pres">
      <dgm:prSet presAssocID="{FF02D2F2-9B40-4C93-9B71-FC1393921EC1}" presName="vertSpace2b" presStyleCnt="0"/>
      <dgm:spPr/>
    </dgm:pt>
    <dgm:pt modelId="{1D868926-90F5-42D5-83D9-FADBC8B5A399}" type="pres">
      <dgm:prSet presAssocID="{D6EBF4CE-7793-4BBC-8C68-96BE061FF754}" presName="thickLine" presStyleLbl="alignNode1" presStyleIdx="4" presStyleCnt="6"/>
      <dgm:spPr/>
    </dgm:pt>
    <dgm:pt modelId="{6B49B14E-3434-4DAF-97B2-5408EBBB6B43}" type="pres">
      <dgm:prSet presAssocID="{D6EBF4CE-7793-4BBC-8C68-96BE061FF754}" presName="horz1" presStyleCnt="0"/>
      <dgm:spPr/>
    </dgm:pt>
    <dgm:pt modelId="{8EF9415D-F04F-4B0D-9D1D-9205DE267900}" type="pres">
      <dgm:prSet presAssocID="{D6EBF4CE-7793-4BBC-8C68-96BE061FF754}" presName="tx1" presStyleLbl="revTx" presStyleIdx="8" presStyleCnt="12"/>
      <dgm:spPr/>
      <dgm:t>
        <a:bodyPr/>
        <a:lstStyle/>
        <a:p>
          <a:endParaRPr lang="en-US"/>
        </a:p>
      </dgm:t>
    </dgm:pt>
    <dgm:pt modelId="{D26F5E0A-7ADA-45E2-8BF5-4E2111E760B7}" type="pres">
      <dgm:prSet presAssocID="{D6EBF4CE-7793-4BBC-8C68-96BE061FF754}" presName="vert1" presStyleCnt="0"/>
      <dgm:spPr/>
    </dgm:pt>
    <dgm:pt modelId="{9E1CBE2B-2BEB-4278-9157-1CCDC3E48B22}" type="pres">
      <dgm:prSet presAssocID="{FDBB50C9-EF2C-4A25-B9B4-472CE0D9C0A2}" presName="vertSpace2a" presStyleCnt="0"/>
      <dgm:spPr/>
    </dgm:pt>
    <dgm:pt modelId="{D2F7D01D-F4AF-46FB-B5DD-C5F17C5A3941}" type="pres">
      <dgm:prSet presAssocID="{FDBB50C9-EF2C-4A25-B9B4-472CE0D9C0A2}" presName="horz2" presStyleCnt="0"/>
      <dgm:spPr/>
    </dgm:pt>
    <dgm:pt modelId="{06743627-CF1E-4206-BF65-7CDE37583C53}" type="pres">
      <dgm:prSet presAssocID="{FDBB50C9-EF2C-4A25-B9B4-472CE0D9C0A2}" presName="horzSpace2" presStyleCnt="0"/>
      <dgm:spPr/>
    </dgm:pt>
    <dgm:pt modelId="{AB980A69-EAFE-4772-818F-30AA74AC8E44}" type="pres">
      <dgm:prSet presAssocID="{FDBB50C9-EF2C-4A25-B9B4-472CE0D9C0A2}" presName="tx2" presStyleLbl="revTx" presStyleIdx="9" presStyleCnt="12" custScaleX="210058"/>
      <dgm:spPr/>
      <dgm:t>
        <a:bodyPr/>
        <a:lstStyle/>
        <a:p>
          <a:endParaRPr lang="en-US"/>
        </a:p>
      </dgm:t>
    </dgm:pt>
    <dgm:pt modelId="{F1C42F42-D0D8-4903-A6A4-15C28F07D888}" type="pres">
      <dgm:prSet presAssocID="{FDBB50C9-EF2C-4A25-B9B4-472CE0D9C0A2}" presName="vert2" presStyleCnt="0"/>
      <dgm:spPr/>
    </dgm:pt>
    <dgm:pt modelId="{4644CE66-BA4F-44CF-AEA2-F08B52599AF7}" type="pres">
      <dgm:prSet presAssocID="{FDBB50C9-EF2C-4A25-B9B4-472CE0D9C0A2}" presName="thinLine2b" presStyleLbl="callout" presStyleIdx="4" presStyleCnt="6"/>
      <dgm:spPr/>
    </dgm:pt>
    <dgm:pt modelId="{8366B730-52A1-44BC-AB48-5A3BB3C7857B}" type="pres">
      <dgm:prSet presAssocID="{FDBB50C9-EF2C-4A25-B9B4-472CE0D9C0A2}" presName="vertSpace2b" presStyleCnt="0"/>
      <dgm:spPr/>
    </dgm:pt>
    <dgm:pt modelId="{DE8467B7-2A96-42BF-8B25-89B0BA266ECF}" type="pres">
      <dgm:prSet presAssocID="{7A4A3804-F133-45F6-978A-1CFC3BB11A8A}" presName="thickLine" presStyleLbl="alignNode1" presStyleIdx="5" presStyleCnt="6"/>
      <dgm:spPr/>
    </dgm:pt>
    <dgm:pt modelId="{01A150BB-858F-4516-8508-5DE46B752AB2}" type="pres">
      <dgm:prSet presAssocID="{7A4A3804-F133-45F6-978A-1CFC3BB11A8A}" presName="horz1" presStyleCnt="0"/>
      <dgm:spPr/>
    </dgm:pt>
    <dgm:pt modelId="{8B081986-6E9F-4AA4-85CA-9AFF8BC21D79}" type="pres">
      <dgm:prSet presAssocID="{7A4A3804-F133-45F6-978A-1CFC3BB11A8A}" presName="tx1" presStyleLbl="revTx" presStyleIdx="10" presStyleCnt="12"/>
      <dgm:spPr/>
      <dgm:t>
        <a:bodyPr/>
        <a:lstStyle/>
        <a:p>
          <a:endParaRPr lang="en-US"/>
        </a:p>
      </dgm:t>
    </dgm:pt>
    <dgm:pt modelId="{8E186E0B-55E0-42E2-94F2-B89389148B12}" type="pres">
      <dgm:prSet presAssocID="{7A4A3804-F133-45F6-978A-1CFC3BB11A8A}" presName="vert1" presStyleCnt="0"/>
      <dgm:spPr/>
    </dgm:pt>
    <dgm:pt modelId="{3C2B287B-1E9A-44FE-BF35-5D77FB0F416D}" type="pres">
      <dgm:prSet presAssocID="{A07EAA61-87E9-4AAA-AAC2-2A48F436F488}" presName="vertSpace2a" presStyleCnt="0"/>
      <dgm:spPr/>
    </dgm:pt>
    <dgm:pt modelId="{146DB03C-8010-4F2F-9509-A2925BF3A9E1}" type="pres">
      <dgm:prSet presAssocID="{A07EAA61-87E9-4AAA-AAC2-2A48F436F488}" presName="horz2" presStyleCnt="0"/>
      <dgm:spPr/>
    </dgm:pt>
    <dgm:pt modelId="{846B1A62-8757-40A1-AD81-E583C7DB55B1}" type="pres">
      <dgm:prSet presAssocID="{A07EAA61-87E9-4AAA-AAC2-2A48F436F488}" presName="horzSpace2" presStyleCnt="0"/>
      <dgm:spPr/>
    </dgm:pt>
    <dgm:pt modelId="{8045C955-78C9-4946-B53A-731CD7BFFABA}" type="pres">
      <dgm:prSet presAssocID="{A07EAA61-87E9-4AAA-AAC2-2A48F436F488}" presName="tx2" presStyleLbl="revTx" presStyleIdx="11" presStyleCnt="12" custScaleX="210058"/>
      <dgm:spPr/>
      <dgm:t>
        <a:bodyPr/>
        <a:lstStyle/>
        <a:p>
          <a:endParaRPr lang="en-US"/>
        </a:p>
      </dgm:t>
    </dgm:pt>
    <dgm:pt modelId="{53F6BEE3-8B39-4471-9987-3CB779F2AC86}" type="pres">
      <dgm:prSet presAssocID="{A07EAA61-87E9-4AAA-AAC2-2A48F436F488}" presName="vert2" presStyleCnt="0"/>
      <dgm:spPr/>
    </dgm:pt>
    <dgm:pt modelId="{4370FFCF-FD45-429B-8227-00B6A11945D0}" type="pres">
      <dgm:prSet presAssocID="{A07EAA61-87E9-4AAA-AAC2-2A48F436F488}" presName="thinLine2b" presStyleLbl="callout" presStyleIdx="5" presStyleCnt="6"/>
      <dgm:spPr/>
    </dgm:pt>
    <dgm:pt modelId="{D19FB59E-9E38-453A-8A91-1CC7591AF228}" type="pres">
      <dgm:prSet presAssocID="{A07EAA61-87E9-4AAA-AAC2-2A48F436F488}" presName="vertSpace2b" presStyleCnt="0"/>
      <dgm:spPr/>
    </dgm:pt>
  </dgm:ptLst>
  <dgm:cxnLst>
    <dgm:cxn modelId="{30F5B8CB-1E0B-4BF1-BD75-AC21F4E61C03}" type="presOf" srcId="{9A5AA58C-BC52-4824-BA52-934460146DC5}" destId="{C5114390-9D13-41C0-A89E-4500CF320207}" srcOrd="0" destOrd="0" presId="urn:microsoft.com/office/officeart/2008/layout/LinedList"/>
    <dgm:cxn modelId="{3F2A0FA5-1700-4860-89B7-BD1D9582C31D}" type="presOf" srcId="{74CA795E-2103-4E07-92E8-05502A796CCE}" destId="{A21AE416-0C64-4444-8B67-87242F7E13DC}" srcOrd="0" destOrd="0" presId="urn:microsoft.com/office/officeart/2008/layout/LinedList"/>
    <dgm:cxn modelId="{72F0E248-1B27-4B80-AF33-12F83FA159A5}" srcId="{23A493B3-7337-4D1C-8BD1-BE8CF0702FCA}" destId="{EC8EE831-204A-4754-B9DE-89D953B5243E}" srcOrd="1" destOrd="0" parTransId="{024D18A4-B1A8-45B6-A868-47C51B216C5E}" sibTransId="{CA1597E8-FDDF-4A1B-B2C3-E49405863EAA}"/>
    <dgm:cxn modelId="{69363A14-D3B2-41C8-808C-1B9D0A9FF397}" srcId="{EC8EE831-204A-4754-B9DE-89D953B5243E}" destId="{6E1F2BEF-7EA9-4060-9FA6-85590CAB0FD0}" srcOrd="0" destOrd="0" parTransId="{D83E2E50-8247-409E-B7BB-B5E9A2053DE4}" sibTransId="{17F0EE0E-F1DF-4DFD-A8D8-88FBE97EE6B8}"/>
    <dgm:cxn modelId="{553FD266-5DBD-42B6-BD2E-DCA44EEE72D0}" type="presOf" srcId="{FF02D2F2-9B40-4C93-9B71-FC1393921EC1}" destId="{75BED80A-B525-4F13-9640-AD567A3B9C85}" srcOrd="0" destOrd="0" presId="urn:microsoft.com/office/officeart/2008/layout/LinedList"/>
    <dgm:cxn modelId="{329DBAA5-838A-4A4E-85FB-B518742B81AF}" srcId="{9A5AA58C-BC52-4824-BA52-934460146DC5}" destId="{FF02D2F2-9B40-4C93-9B71-FC1393921EC1}" srcOrd="0" destOrd="0" parTransId="{0FB0A838-10C7-4EBE-903B-946E8B5A4A7F}" sibTransId="{AA6F5423-3C47-4530-BD22-8D631D4C892D}"/>
    <dgm:cxn modelId="{AEF395E4-81F9-4004-844E-D834B258E7C1}" srcId="{23A493B3-7337-4D1C-8BD1-BE8CF0702FCA}" destId="{D6EBF4CE-7793-4BBC-8C68-96BE061FF754}" srcOrd="4" destOrd="0" parTransId="{AFC9F8F4-2B61-4EF2-8577-63F78B6D75CE}" sibTransId="{55C05619-356C-4126-A354-84F1D4CD7CF5}"/>
    <dgm:cxn modelId="{3A7D07A3-09CB-4EF5-85E3-A182CFA546DD}" type="presOf" srcId="{801D06FF-5985-42BD-8C9C-F2CC2CFB8116}" destId="{11332786-445C-4258-81C5-86C9D754A2E3}" srcOrd="0" destOrd="0" presId="urn:microsoft.com/office/officeart/2008/layout/LinedList"/>
    <dgm:cxn modelId="{FEC8B584-961F-47D5-A63B-8B6BDAD131B6}" type="presOf" srcId="{7A4A3804-F133-45F6-978A-1CFC3BB11A8A}" destId="{8B081986-6E9F-4AA4-85CA-9AFF8BC21D79}" srcOrd="0" destOrd="0" presId="urn:microsoft.com/office/officeart/2008/layout/LinedList"/>
    <dgm:cxn modelId="{6E872A60-DC75-4C15-AFDC-13A5DA3FE409}" type="presOf" srcId="{6E1F2BEF-7EA9-4060-9FA6-85590CAB0FD0}" destId="{1F9A3F0D-B4ED-4C39-A3FE-E71F5B515AA0}" srcOrd="0" destOrd="0" presId="urn:microsoft.com/office/officeart/2008/layout/LinedList"/>
    <dgm:cxn modelId="{895F0171-07AD-46A4-8126-E9315F384A59}" type="presOf" srcId="{23A493B3-7337-4D1C-8BD1-BE8CF0702FCA}" destId="{A62BA9B4-B455-4D7C-AD41-89ACAE3E9AD5}" srcOrd="0" destOrd="0" presId="urn:microsoft.com/office/officeart/2008/layout/LinedList"/>
    <dgm:cxn modelId="{B41BBE7C-05A1-420B-9221-7FD3487DEACA}" type="presOf" srcId="{EC8EE831-204A-4754-B9DE-89D953B5243E}" destId="{EFCC09D1-52F3-48EE-8715-274B00A3966B}" srcOrd="0" destOrd="0" presId="urn:microsoft.com/office/officeart/2008/layout/LinedList"/>
    <dgm:cxn modelId="{7991E19B-E827-455E-B4ED-C8CF3A3DB517}" srcId="{23A493B3-7337-4D1C-8BD1-BE8CF0702FCA}" destId="{74CA795E-2103-4E07-92E8-05502A796CCE}" srcOrd="0" destOrd="0" parTransId="{2C60D07E-BE2C-4D42-8146-3C97304224E9}" sibTransId="{B71B9C92-E992-483E-9B11-0042800133A7}"/>
    <dgm:cxn modelId="{B8A5BB0F-B207-4034-BA42-10F6697E0BB6}" type="presOf" srcId="{FDBB50C9-EF2C-4A25-B9B4-472CE0D9C0A2}" destId="{AB980A69-EAFE-4772-818F-30AA74AC8E44}" srcOrd="0" destOrd="0" presId="urn:microsoft.com/office/officeart/2008/layout/LinedList"/>
    <dgm:cxn modelId="{40A9F28F-866E-4E06-B10B-679F61ABE9D3}" type="presOf" srcId="{A07EAA61-87E9-4AAA-AAC2-2A48F436F488}" destId="{8045C955-78C9-4946-B53A-731CD7BFFABA}" srcOrd="0" destOrd="0" presId="urn:microsoft.com/office/officeart/2008/layout/LinedList"/>
    <dgm:cxn modelId="{3A96C7BA-9819-43BA-A451-C5EE99D24996}" srcId="{D6EBF4CE-7793-4BBC-8C68-96BE061FF754}" destId="{FDBB50C9-EF2C-4A25-B9B4-472CE0D9C0A2}" srcOrd="0" destOrd="0" parTransId="{2216D882-604E-468A-A1C9-2D8E9CB83C2C}" sibTransId="{6A368516-7395-4242-AE1B-8199757F88DB}"/>
    <dgm:cxn modelId="{F056269F-9FCD-4850-8B22-59DA68FC78AD}" srcId="{7A4A3804-F133-45F6-978A-1CFC3BB11A8A}" destId="{A07EAA61-87E9-4AAA-AAC2-2A48F436F488}" srcOrd="0" destOrd="0" parTransId="{4A9F437A-F3E0-402D-82EC-34E2466417EE}" sibTransId="{A53D4259-DAEC-47A1-826A-E608A7F078B7}"/>
    <dgm:cxn modelId="{DDF9A43F-41D8-495A-B37C-2B3861F4FBF9}" type="presOf" srcId="{9573A76D-46AC-469F-80E3-79D31EC6A2A8}" destId="{1500C408-9D7B-4DD5-9719-9771126B4B2E}" srcOrd="0" destOrd="0" presId="urn:microsoft.com/office/officeart/2008/layout/LinedList"/>
    <dgm:cxn modelId="{35C3A48F-FF45-4DD4-BC1F-84F458BA069C}" srcId="{801D06FF-5985-42BD-8C9C-F2CC2CFB8116}" destId="{9573A76D-46AC-469F-80E3-79D31EC6A2A8}" srcOrd="0" destOrd="0" parTransId="{459042A1-A43A-4689-BDC5-3EA0EBFFC88C}" sibTransId="{FF9CB444-CC6C-4225-B164-A53EB198A637}"/>
    <dgm:cxn modelId="{CB6AA7BA-F391-4E18-9C10-784A1676CA44}" type="presOf" srcId="{ACAEF1A4-3448-404E-B10E-72EBF8507C85}" destId="{CC92A38C-08C8-4C2B-BD36-69007C06A395}" srcOrd="0" destOrd="0" presId="urn:microsoft.com/office/officeart/2008/layout/LinedList"/>
    <dgm:cxn modelId="{2F405C38-0AD7-4E60-9158-B743E41F65A8}" srcId="{23A493B3-7337-4D1C-8BD1-BE8CF0702FCA}" destId="{801D06FF-5985-42BD-8C9C-F2CC2CFB8116}" srcOrd="2" destOrd="0" parTransId="{7E7F5CDC-1489-46A4-B25E-ADA30C9FD9F9}" sibTransId="{307A0472-1448-4F9B-B871-D2D100DF0F03}"/>
    <dgm:cxn modelId="{68855E07-1AB8-443F-834F-DBE252603909}" srcId="{23A493B3-7337-4D1C-8BD1-BE8CF0702FCA}" destId="{7A4A3804-F133-45F6-978A-1CFC3BB11A8A}" srcOrd="5" destOrd="0" parTransId="{CA8F596F-A436-429C-AF6F-C212C050DDE3}" sibTransId="{9F80992D-F438-43B3-BB0C-BEDA1E2E0FD1}"/>
    <dgm:cxn modelId="{91CD4B8D-8CF2-44F8-B505-6132FF8A7808}" type="presOf" srcId="{D6EBF4CE-7793-4BBC-8C68-96BE061FF754}" destId="{8EF9415D-F04F-4B0D-9D1D-9205DE267900}" srcOrd="0" destOrd="0" presId="urn:microsoft.com/office/officeart/2008/layout/LinedList"/>
    <dgm:cxn modelId="{2F5D757B-438D-401B-97FB-B8F1BC1E80CE}" srcId="{23A493B3-7337-4D1C-8BD1-BE8CF0702FCA}" destId="{9A5AA58C-BC52-4824-BA52-934460146DC5}" srcOrd="3" destOrd="0" parTransId="{7292F65E-F44E-47A2-A095-4B9D94B0B10E}" sibTransId="{976009BF-CED7-4626-9D0C-2731367413CA}"/>
    <dgm:cxn modelId="{3441FE7A-8D4E-483E-9AD6-CF3F9BED38E9}" srcId="{74CA795E-2103-4E07-92E8-05502A796CCE}" destId="{ACAEF1A4-3448-404E-B10E-72EBF8507C85}" srcOrd="0" destOrd="0" parTransId="{8F535A9C-CE1A-471B-9323-77A3BFAAB6B7}" sibTransId="{DEC5CC1B-C7E2-4ED4-AED9-7E1C4D4AF314}"/>
    <dgm:cxn modelId="{A8C31FDC-9F3D-4DB0-858F-682A5F09094A}" type="presParOf" srcId="{A62BA9B4-B455-4D7C-AD41-89ACAE3E9AD5}" destId="{16063402-844E-4EA4-8061-751AA360A17B}" srcOrd="0" destOrd="0" presId="urn:microsoft.com/office/officeart/2008/layout/LinedList"/>
    <dgm:cxn modelId="{FCFDB70C-3F1A-4836-825D-AADD55E4E5AE}" type="presParOf" srcId="{A62BA9B4-B455-4D7C-AD41-89ACAE3E9AD5}" destId="{FBD107F1-6926-43CB-98E1-7A825C4A9B6B}" srcOrd="1" destOrd="0" presId="urn:microsoft.com/office/officeart/2008/layout/LinedList"/>
    <dgm:cxn modelId="{A27BD3E3-34E2-4B33-8A3A-782546B2C21F}" type="presParOf" srcId="{FBD107F1-6926-43CB-98E1-7A825C4A9B6B}" destId="{A21AE416-0C64-4444-8B67-87242F7E13DC}" srcOrd="0" destOrd="0" presId="urn:microsoft.com/office/officeart/2008/layout/LinedList"/>
    <dgm:cxn modelId="{F0AE31F9-7FF0-4BBA-8780-A6377F99C61A}" type="presParOf" srcId="{FBD107F1-6926-43CB-98E1-7A825C4A9B6B}" destId="{9D8D373F-32C0-4900-9F54-1A60A1B1F45E}" srcOrd="1" destOrd="0" presId="urn:microsoft.com/office/officeart/2008/layout/LinedList"/>
    <dgm:cxn modelId="{C3CF348B-141C-405D-864B-C0860E0F7C9E}" type="presParOf" srcId="{9D8D373F-32C0-4900-9F54-1A60A1B1F45E}" destId="{917BE62C-FA44-4820-8632-EB18DD28CC53}" srcOrd="0" destOrd="0" presId="urn:microsoft.com/office/officeart/2008/layout/LinedList"/>
    <dgm:cxn modelId="{F81DBCE8-C9C0-4901-8D9F-6F05152B1199}" type="presParOf" srcId="{9D8D373F-32C0-4900-9F54-1A60A1B1F45E}" destId="{E11A17CB-B3AD-4B77-BB4C-629C1AA46503}" srcOrd="1" destOrd="0" presId="urn:microsoft.com/office/officeart/2008/layout/LinedList"/>
    <dgm:cxn modelId="{49674372-E73A-4319-A522-91B56DDAAAAC}" type="presParOf" srcId="{E11A17CB-B3AD-4B77-BB4C-629C1AA46503}" destId="{40DFB939-280A-4DAF-A3DD-F7F0C36EA9FC}" srcOrd="0" destOrd="0" presId="urn:microsoft.com/office/officeart/2008/layout/LinedList"/>
    <dgm:cxn modelId="{9BD557D3-5B9D-45F3-B65A-BB6C00DCF355}" type="presParOf" srcId="{E11A17CB-B3AD-4B77-BB4C-629C1AA46503}" destId="{CC92A38C-08C8-4C2B-BD36-69007C06A395}" srcOrd="1" destOrd="0" presId="urn:microsoft.com/office/officeart/2008/layout/LinedList"/>
    <dgm:cxn modelId="{233C22AB-FE43-469B-A5DD-9DCE1DAA7016}" type="presParOf" srcId="{E11A17CB-B3AD-4B77-BB4C-629C1AA46503}" destId="{9FEECCA8-7723-4456-B14D-58DDB3A09997}" srcOrd="2" destOrd="0" presId="urn:microsoft.com/office/officeart/2008/layout/LinedList"/>
    <dgm:cxn modelId="{64B971E1-E3AC-444A-85CA-C202AA77F5B8}" type="presParOf" srcId="{9D8D373F-32C0-4900-9F54-1A60A1B1F45E}" destId="{1260655F-5A2A-4C79-B1D0-06A2786766C6}" srcOrd="2" destOrd="0" presId="urn:microsoft.com/office/officeart/2008/layout/LinedList"/>
    <dgm:cxn modelId="{A8D598E8-885A-44FB-983E-07AFC099CD70}" type="presParOf" srcId="{9D8D373F-32C0-4900-9F54-1A60A1B1F45E}" destId="{431B1435-EBD7-48F2-AAFA-8E7B7DD73449}" srcOrd="3" destOrd="0" presId="urn:microsoft.com/office/officeart/2008/layout/LinedList"/>
    <dgm:cxn modelId="{2B55C710-5055-4442-9829-E2FE2B9873C8}" type="presParOf" srcId="{A62BA9B4-B455-4D7C-AD41-89ACAE3E9AD5}" destId="{8544D60E-3240-42C5-B4EE-DCF04F19DC86}" srcOrd="2" destOrd="0" presId="urn:microsoft.com/office/officeart/2008/layout/LinedList"/>
    <dgm:cxn modelId="{855C8066-613A-49AB-9E52-CDD2592A8C92}" type="presParOf" srcId="{A62BA9B4-B455-4D7C-AD41-89ACAE3E9AD5}" destId="{18BC634B-B6C4-407B-BD3D-FC71102A6D7C}" srcOrd="3" destOrd="0" presId="urn:microsoft.com/office/officeart/2008/layout/LinedList"/>
    <dgm:cxn modelId="{998103A9-C53D-45CE-9308-69906AB1DA62}" type="presParOf" srcId="{18BC634B-B6C4-407B-BD3D-FC71102A6D7C}" destId="{EFCC09D1-52F3-48EE-8715-274B00A3966B}" srcOrd="0" destOrd="0" presId="urn:microsoft.com/office/officeart/2008/layout/LinedList"/>
    <dgm:cxn modelId="{893ECF86-2BF1-4B91-B66B-DC2D95BF98FF}" type="presParOf" srcId="{18BC634B-B6C4-407B-BD3D-FC71102A6D7C}" destId="{D792E167-62B1-4AF5-A90B-6A7D4F756321}" srcOrd="1" destOrd="0" presId="urn:microsoft.com/office/officeart/2008/layout/LinedList"/>
    <dgm:cxn modelId="{AFE5D8F4-7737-404C-A70C-FC9DB7CBA966}" type="presParOf" srcId="{D792E167-62B1-4AF5-A90B-6A7D4F756321}" destId="{A2F9B7C0-74C0-4BC6-808B-65D5DF1601F0}" srcOrd="0" destOrd="0" presId="urn:microsoft.com/office/officeart/2008/layout/LinedList"/>
    <dgm:cxn modelId="{43154583-D5DC-484F-8457-0C68C14EC99C}" type="presParOf" srcId="{D792E167-62B1-4AF5-A90B-6A7D4F756321}" destId="{7BCEBDF4-6AC5-489F-A786-348B24C238DF}" srcOrd="1" destOrd="0" presId="urn:microsoft.com/office/officeart/2008/layout/LinedList"/>
    <dgm:cxn modelId="{6806F67E-21A8-4771-9097-12409E66653A}" type="presParOf" srcId="{7BCEBDF4-6AC5-489F-A786-348B24C238DF}" destId="{65E02FA2-0B4D-4D49-8585-424CE5461ACD}" srcOrd="0" destOrd="0" presId="urn:microsoft.com/office/officeart/2008/layout/LinedList"/>
    <dgm:cxn modelId="{485749A2-B18C-41BF-97D3-56D28F9E0BAF}" type="presParOf" srcId="{7BCEBDF4-6AC5-489F-A786-348B24C238DF}" destId="{1F9A3F0D-B4ED-4C39-A3FE-E71F5B515AA0}" srcOrd="1" destOrd="0" presId="urn:microsoft.com/office/officeart/2008/layout/LinedList"/>
    <dgm:cxn modelId="{4DFA1EFD-90CC-4644-A81C-39221263ABC5}" type="presParOf" srcId="{7BCEBDF4-6AC5-489F-A786-348B24C238DF}" destId="{178F9AB2-5AEE-4AAC-AA00-BC9F0C9F0A3A}" srcOrd="2" destOrd="0" presId="urn:microsoft.com/office/officeart/2008/layout/LinedList"/>
    <dgm:cxn modelId="{14FBB5D5-51E5-4A6A-8C12-7DB32EA00CFD}" type="presParOf" srcId="{D792E167-62B1-4AF5-A90B-6A7D4F756321}" destId="{2D22AB80-1F0C-4C2E-BB23-A34195F56B47}" srcOrd="2" destOrd="0" presId="urn:microsoft.com/office/officeart/2008/layout/LinedList"/>
    <dgm:cxn modelId="{60CC25F3-0052-4EF5-A7E3-FDD9BB3EDE91}" type="presParOf" srcId="{D792E167-62B1-4AF5-A90B-6A7D4F756321}" destId="{8A14F5F5-C45E-4AE4-AE8D-40460C4E19E1}" srcOrd="3" destOrd="0" presId="urn:microsoft.com/office/officeart/2008/layout/LinedList"/>
    <dgm:cxn modelId="{9E28E6F8-58D3-4881-8E4E-28F611905B1D}" type="presParOf" srcId="{A62BA9B4-B455-4D7C-AD41-89ACAE3E9AD5}" destId="{6C9209E4-281C-48D3-806A-6DFEE631D9CC}" srcOrd="4" destOrd="0" presId="urn:microsoft.com/office/officeart/2008/layout/LinedList"/>
    <dgm:cxn modelId="{57D7C97E-B752-4341-8CE9-E0E4C8B18EE5}" type="presParOf" srcId="{A62BA9B4-B455-4D7C-AD41-89ACAE3E9AD5}" destId="{DEBA1624-F156-47CA-9419-EECF7575263A}" srcOrd="5" destOrd="0" presId="urn:microsoft.com/office/officeart/2008/layout/LinedList"/>
    <dgm:cxn modelId="{239DD849-E329-4105-9635-025DF254A3A6}" type="presParOf" srcId="{DEBA1624-F156-47CA-9419-EECF7575263A}" destId="{11332786-445C-4258-81C5-86C9D754A2E3}" srcOrd="0" destOrd="0" presId="urn:microsoft.com/office/officeart/2008/layout/LinedList"/>
    <dgm:cxn modelId="{750BA7F1-75D5-4F9B-B0B6-A1CD4AF7431D}" type="presParOf" srcId="{DEBA1624-F156-47CA-9419-EECF7575263A}" destId="{BDCBA9B6-CC55-4255-80E4-D80DE3256A73}" srcOrd="1" destOrd="0" presId="urn:microsoft.com/office/officeart/2008/layout/LinedList"/>
    <dgm:cxn modelId="{BCC3569C-9EEA-4ADE-8776-2ABF0D27B634}" type="presParOf" srcId="{BDCBA9B6-CC55-4255-80E4-D80DE3256A73}" destId="{ECA3E4BD-6A57-45DC-948F-CDE0F545676D}" srcOrd="0" destOrd="0" presId="urn:microsoft.com/office/officeart/2008/layout/LinedList"/>
    <dgm:cxn modelId="{D6813A5A-23DE-47C3-8CEE-23EFAC5AE83F}" type="presParOf" srcId="{BDCBA9B6-CC55-4255-80E4-D80DE3256A73}" destId="{B3C698BD-9861-483C-A067-2FD5656E62D4}" srcOrd="1" destOrd="0" presId="urn:microsoft.com/office/officeart/2008/layout/LinedList"/>
    <dgm:cxn modelId="{5142D878-DA9A-4803-85E7-939833B7A9E6}" type="presParOf" srcId="{B3C698BD-9861-483C-A067-2FD5656E62D4}" destId="{FC2729EB-751B-4A53-8272-8C99FC45744D}" srcOrd="0" destOrd="0" presId="urn:microsoft.com/office/officeart/2008/layout/LinedList"/>
    <dgm:cxn modelId="{FA088F8F-B89D-4664-8167-92047223067A}" type="presParOf" srcId="{B3C698BD-9861-483C-A067-2FD5656E62D4}" destId="{1500C408-9D7B-4DD5-9719-9771126B4B2E}" srcOrd="1" destOrd="0" presId="urn:microsoft.com/office/officeart/2008/layout/LinedList"/>
    <dgm:cxn modelId="{D54881B0-33B0-4DD6-ADCF-D23EE4BF2C0C}" type="presParOf" srcId="{B3C698BD-9861-483C-A067-2FD5656E62D4}" destId="{309DF05B-93B9-49BC-B6C1-1DEC9A9B3A20}" srcOrd="2" destOrd="0" presId="urn:microsoft.com/office/officeart/2008/layout/LinedList"/>
    <dgm:cxn modelId="{177CAB4D-411E-492E-A244-A85EBCD60153}" type="presParOf" srcId="{BDCBA9B6-CC55-4255-80E4-D80DE3256A73}" destId="{612DD777-77EB-4F60-9C87-3671C7848706}" srcOrd="2" destOrd="0" presId="urn:microsoft.com/office/officeart/2008/layout/LinedList"/>
    <dgm:cxn modelId="{B84EB3C2-8761-4CCE-A416-219E9B66DBFB}" type="presParOf" srcId="{BDCBA9B6-CC55-4255-80E4-D80DE3256A73}" destId="{7703CB55-1E9E-4AF8-B9BB-63C3FF6C4036}" srcOrd="3" destOrd="0" presId="urn:microsoft.com/office/officeart/2008/layout/LinedList"/>
    <dgm:cxn modelId="{2FCF06F9-D2A2-465F-AF4C-0713537B7C77}" type="presParOf" srcId="{A62BA9B4-B455-4D7C-AD41-89ACAE3E9AD5}" destId="{3FDF5838-802F-4043-B122-000FD650C1FF}" srcOrd="6" destOrd="0" presId="urn:microsoft.com/office/officeart/2008/layout/LinedList"/>
    <dgm:cxn modelId="{53D859DF-4857-47A5-99C4-11D21D03A576}" type="presParOf" srcId="{A62BA9B4-B455-4D7C-AD41-89ACAE3E9AD5}" destId="{72CB8AA8-3B90-4C9A-8FEC-E6C4A8C3A18A}" srcOrd="7" destOrd="0" presId="urn:microsoft.com/office/officeart/2008/layout/LinedList"/>
    <dgm:cxn modelId="{D7AFA651-BC48-43D2-B04A-C4D01AD59120}" type="presParOf" srcId="{72CB8AA8-3B90-4C9A-8FEC-E6C4A8C3A18A}" destId="{C5114390-9D13-41C0-A89E-4500CF320207}" srcOrd="0" destOrd="0" presId="urn:microsoft.com/office/officeart/2008/layout/LinedList"/>
    <dgm:cxn modelId="{D5B32C6E-E564-4DBE-A808-908B21946DB8}" type="presParOf" srcId="{72CB8AA8-3B90-4C9A-8FEC-E6C4A8C3A18A}" destId="{0CC1D1C2-8275-441C-8DF9-ED21382FE8DA}" srcOrd="1" destOrd="0" presId="urn:microsoft.com/office/officeart/2008/layout/LinedList"/>
    <dgm:cxn modelId="{B651549C-7E40-402D-9D32-217E1FD1F9AE}" type="presParOf" srcId="{0CC1D1C2-8275-441C-8DF9-ED21382FE8DA}" destId="{5C264875-7C57-41AB-8466-B2804A805D5E}" srcOrd="0" destOrd="0" presId="urn:microsoft.com/office/officeart/2008/layout/LinedList"/>
    <dgm:cxn modelId="{2611CFCB-438E-4542-846E-23FD5B4D2DB8}" type="presParOf" srcId="{0CC1D1C2-8275-441C-8DF9-ED21382FE8DA}" destId="{F921BA8F-3C64-483A-8E8F-CA812AD79133}" srcOrd="1" destOrd="0" presId="urn:microsoft.com/office/officeart/2008/layout/LinedList"/>
    <dgm:cxn modelId="{9D2CE053-0D13-4C01-9589-26E1FD1D3596}" type="presParOf" srcId="{F921BA8F-3C64-483A-8E8F-CA812AD79133}" destId="{D0451CD5-5E45-45B3-96AF-B6B41302F6CC}" srcOrd="0" destOrd="0" presId="urn:microsoft.com/office/officeart/2008/layout/LinedList"/>
    <dgm:cxn modelId="{1A16D57A-9A2F-4BA3-8E55-AB11A6E09C46}" type="presParOf" srcId="{F921BA8F-3C64-483A-8E8F-CA812AD79133}" destId="{75BED80A-B525-4F13-9640-AD567A3B9C85}" srcOrd="1" destOrd="0" presId="urn:microsoft.com/office/officeart/2008/layout/LinedList"/>
    <dgm:cxn modelId="{AB4453BE-1019-484A-B575-EC79F2ADBD66}" type="presParOf" srcId="{F921BA8F-3C64-483A-8E8F-CA812AD79133}" destId="{432A7E14-C028-4533-B65A-5DCFBF51373E}" srcOrd="2" destOrd="0" presId="urn:microsoft.com/office/officeart/2008/layout/LinedList"/>
    <dgm:cxn modelId="{A6CC286A-F69F-4721-8462-DFF70ECAB1D9}" type="presParOf" srcId="{0CC1D1C2-8275-441C-8DF9-ED21382FE8DA}" destId="{F5AB5BEC-DDE7-49A6-BF5C-B7F2D2EC6653}" srcOrd="2" destOrd="0" presId="urn:microsoft.com/office/officeart/2008/layout/LinedList"/>
    <dgm:cxn modelId="{72D8B67A-4449-4A0F-A873-E3249992918D}" type="presParOf" srcId="{0CC1D1C2-8275-441C-8DF9-ED21382FE8DA}" destId="{28D04C4F-6BE2-469F-936D-9DA21035383D}" srcOrd="3" destOrd="0" presId="urn:microsoft.com/office/officeart/2008/layout/LinedList"/>
    <dgm:cxn modelId="{D26F6326-CCB9-4670-B83E-820E05941ED9}" type="presParOf" srcId="{A62BA9B4-B455-4D7C-AD41-89ACAE3E9AD5}" destId="{1D868926-90F5-42D5-83D9-FADBC8B5A399}" srcOrd="8" destOrd="0" presId="urn:microsoft.com/office/officeart/2008/layout/LinedList"/>
    <dgm:cxn modelId="{40B69FE7-B633-4052-9A1F-6CC700377857}" type="presParOf" srcId="{A62BA9B4-B455-4D7C-AD41-89ACAE3E9AD5}" destId="{6B49B14E-3434-4DAF-97B2-5408EBBB6B43}" srcOrd="9" destOrd="0" presId="urn:microsoft.com/office/officeart/2008/layout/LinedList"/>
    <dgm:cxn modelId="{D4B5E50E-FD76-47B7-BD2C-17C0D723AF8D}" type="presParOf" srcId="{6B49B14E-3434-4DAF-97B2-5408EBBB6B43}" destId="{8EF9415D-F04F-4B0D-9D1D-9205DE267900}" srcOrd="0" destOrd="0" presId="urn:microsoft.com/office/officeart/2008/layout/LinedList"/>
    <dgm:cxn modelId="{B5D7170D-5A3A-4866-8763-235EFB8C739A}" type="presParOf" srcId="{6B49B14E-3434-4DAF-97B2-5408EBBB6B43}" destId="{D26F5E0A-7ADA-45E2-8BF5-4E2111E760B7}" srcOrd="1" destOrd="0" presId="urn:microsoft.com/office/officeart/2008/layout/LinedList"/>
    <dgm:cxn modelId="{4A5674D1-E158-433E-A12A-20D7693E4020}" type="presParOf" srcId="{D26F5E0A-7ADA-45E2-8BF5-4E2111E760B7}" destId="{9E1CBE2B-2BEB-4278-9157-1CCDC3E48B22}" srcOrd="0" destOrd="0" presId="urn:microsoft.com/office/officeart/2008/layout/LinedList"/>
    <dgm:cxn modelId="{1558818C-BC49-44D2-B288-EB971E9DDEFB}" type="presParOf" srcId="{D26F5E0A-7ADA-45E2-8BF5-4E2111E760B7}" destId="{D2F7D01D-F4AF-46FB-B5DD-C5F17C5A3941}" srcOrd="1" destOrd="0" presId="urn:microsoft.com/office/officeart/2008/layout/LinedList"/>
    <dgm:cxn modelId="{F2050B96-9894-4A3D-96AB-FE888AD7D97C}" type="presParOf" srcId="{D2F7D01D-F4AF-46FB-B5DD-C5F17C5A3941}" destId="{06743627-CF1E-4206-BF65-7CDE37583C53}" srcOrd="0" destOrd="0" presId="urn:microsoft.com/office/officeart/2008/layout/LinedList"/>
    <dgm:cxn modelId="{41F0E10E-125A-49E6-A1BE-CD9A1F84F6EA}" type="presParOf" srcId="{D2F7D01D-F4AF-46FB-B5DD-C5F17C5A3941}" destId="{AB980A69-EAFE-4772-818F-30AA74AC8E44}" srcOrd="1" destOrd="0" presId="urn:microsoft.com/office/officeart/2008/layout/LinedList"/>
    <dgm:cxn modelId="{79E439FA-09EB-4467-9108-FD0F258DC6CE}" type="presParOf" srcId="{D2F7D01D-F4AF-46FB-B5DD-C5F17C5A3941}" destId="{F1C42F42-D0D8-4903-A6A4-15C28F07D888}" srcOrd="2" destOrd="0" presId="urn:microsoft.com/office/officeart/2008/layout/LinedList"/>
    <dgm:cxn modelId="{37B12A76-432E-4E94-A795-1B4131A3D739}" type="presParOf" srcId="{D26F5E0A-7ADA-45E2-8BF5-4E2111E760B7}" destId="{4644CE66-BA4F-44CF-AEA2-F08B52599AF7}" srcOrd="2" destOrd="0" presId="urn:microsoft.com/office/officeart/2008/layout/LinedList"/>
    <dgm:cxn modelId="{6BD42604-2802-4AD9-B9F0-41838092E067}" type="presParOf" srcId="{D26F5E0A-7ADA-45E2-8BF5-4E2111E760B7}" destId="{8366B730-52A1-44BC-AB48-5A3BB3C7857B}" srcOrd="3" destOrd="0" presId="urn:microsoft.com/office/officeart/2008/layout/LinedList"/>
    <dgm:cxn modelId="{A82E9CC0-051B-4156-996C-E8BB96FF4312}" type="presParOf" srcId="{A62BA9B4-B455-4D7C-AD41-89ACAE3E9AD5}" destId="{DE8467B7-2A96-42BF-8B25-89B0BA266ECF}" srcOrd="10" destOrd="0" presId="urn:microsoft.com/office/officeart/2008/layout/LinedList"/>
    <dgm:cxn modelId="{566060B4-B087-4A13-8507-072345F92850}" type="presParOf" srcId="{A62BA9B4-B455-4D7C-AD41-89ACAE3E9AD5}" destId="{01A150BB-858F-4516-8508-5DE46B752AB2}" srcOrd="11" destOrd="0" presId="urn:microsoft.com/office/officeart/2008/layout/LinedList"/>
    <dgm:cxn modelId="{AA645D54-CCB7-48E7-8367-397D1F0561A3}" type="presParOf" srcId="{01A150BB-858F-4516-8508-5DE46B752AB2}" destId="{8B081986-6E9F-4AA4-85CA-9AFF8BC21D79}" srcOrd="0" destOrd="0" presId="urn:microsoft.com/office/officeart/2008/layout/LinedList"/>
    <dgm:cxn modelId="{F066286D-FBEF-444C-8D3E-98F8AB1A4435}" type="presParOf" srcId="{01A150BB-858F-4516-8508-5DE46B752AB2}" destId="{8E186E0B-55E0-42E2-94F2-B89389148B12}" srcOrd="1" destOrd="0" presId="urn:microsoft.com/office/officeart/2008/layout/LinedList"/>
    <dgm:cxn modelId="{B5B9346A-0246-4C16-A56E-A52AFD97E470}" type="presParOf" srcId="{8E186E0B-55E0-42E2-94F2-B89389148B12}" destId="{3C2B287B-1E9A-44FE-BF35-5D77FB0F416D}" srcOrd="0" destOrd="0" presId="urn:microsoft.com/office/officeart/2008/layout/LinedList"/>
    <dgm:cxn modelId="{2C6A339B-D641-4173-B75F-26B0E477764C}" type="presParOf" srcId="{8E186E0B-55E0-42E2-94F2-B89389148B12}" destId="{146DB03C-8010-4F2F-9509-A2925BF3A9E1}" srcOrd="1" destOrd="0" presId="urn:microsoft.com/office/officeart/2008/layout/LinedList"/>
    <dgm:cxn modelId="{3752577F-1940-4F07-ACB4-43D1A2AD0564}" type="presParOf" srcId="{146DB03C-8010-4F2F-9509-A2925BF3A9E1}" destId="{846B1A62-8757-40A1-AD81-E583C7DB55B1}" srcOrd="0" destOrd="0" presId="urn:microsoft.com/office/officeart/2008/layout/LinedList"/>
    <dgm:cxn modelId="{98E162AB-953C-4414-8CC2-781BC5C334DC}" type="presParOf" srcId="{146DB03C-8010-4F2F-9509-A2925BF3A9E1}" destId="{8045C955-78C9-4946-B53A-731CD7BFFABA}" srcOrd="1" destOrd="0" presId="urn:microsoft.com/office/officeart/2008/layout/LinedList"/>
    <dgm:cxn modelId="{7239B58F-13D7-4C35-930E-C8965124F676}" type="presParOf" srcId="{146DB03C-8010-4F2F-9509-A2925BF3A9E1}" destId="{53F6BEE3-8B39-4471-9987-3CB779F2AC86}" srcOrd="2" destOrd="0" presId="urn:microsoft.com/office/officeart/2008/layout/LinedList"/>
    <dgm:cxn modelId="{CE1C08B2-F642-43B3-A7F6-204712E38BB0}" type="presParOf" srcId="{8E186E0B-55E0-42E2-94F2-B89389148B12}" destId="{4370FFCF-FD45-429B-8227-00B6A11945D0}" srcOrd="2" destOrd="0" presId="urn:microsoft.com/office/officeart/2008/layout/LinedList"/>
    <dgm:cxn modelId="{2FE04D52-778C-4789-A68A-00A838123235}" type="presParOf" srcId="{8E186E0B-55E0-42E2-94F2-B89389148B12}" destId="{D19FB59E-9E38-453A-8A91-1CC7591AF228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7EB2C46-5421-4661-9BDC-353367E9AC1E}" type="doc">
      <dgm:prSet loTypeId="urn:microsoft.com/office/officeart/2005/8/layout/target2" loCatId="relationship" qsTypeId="urn:microsoft.com/office/officeart/2005/8/quickstyle/simple1" qsCatId="simple" csTypeId="urn:microsoft.com/office/officeart/2005/8/colors/colorful5" csCatId="colorful" phldr="1"/>
      <dgm:spPr/>
    </dgm:pt>
    <dgm:pt modelId="{0D7E35CC-5EB1-4C65-9F17-8112F6206AF8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algn="ctr"/>
          <a:r>
            <a:rPr lang="en-US" dirty="0" smtClean="0"/>
            <a:t>Cost of Readmissions and Emergency Department Utilization</a:t>
          </a:r>
          <a:endParaRPr lang="en-US" dirty="0"/>
        </a:p>
      </dgm:t>
    </dgm:pt>
    <dgm:pt modelId="{7B6CB0F9-5702-40A8-A263-ECF66EF87DA4}" type="parTrans" cxnId="{2DC6B0D7-089E-4457-91C2-76ADC9245EA9}">
      <dgm:prSet/>
      <dgm:spPr/>
      <dgm:t>
        <a:bodyPr/>
        <a:lstStyle/>
        <a:p>
          <a:endParaRPr lang="en-US"/>
        </a:p>
      </dgm:t>
    </dgm:pt>
    <dgm:pt modelId="{68CADD0B-3CDA-4BEC-8527-BDF17524F66F}" type="sibTrans" cxnId="{2DC6B0D7-089E-4457-91C2-76ADC9245EA9}">
      <dgm:prSet/>
      <dgm:spPr/>
      <dgm:t>
        <a:bodyPr/>
        <a:lstStyle/>
        <a:p>
          <a:endParaRPr lang="en-US"/>
        </a:p>
      </dgm:t>
    </dgm:pt>
    <dgm:pt modelId="{245C02E1-02BA-4903-A9EB-E2DEC5FB4ADF}" type="pres">
      <dgm:prSet presAssocID="{F7EB2C46-5421-4661-9BDC-353367E9AC1E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AA86E8E2-7705-44C2-B075-01BB96106B56}" type="pres">
      <dgm:prSet presAssocID="{F7EB2C46-5421-4661-9BDC-353367E9AC1E}" presName="outerBox" presStyleCnt="0"/>
      <dgm:spPr/>
    </dgm:pt>
    <dgm:pt modelId="{B63D2945-C80B-440F-95F1-76D74A0B9C6A}" type="pres">
      <dgm:prSet presAssocID="{F7EB2C46-5421-4661-9BDC-353367E9AC1E}" presName="outerBoxParent" presStyleLbl="node1" presStyleIdx="0" presStyleCnt="1" custLinFactNeighborX="-20370"/>
      <dgm:spPr/>
      <dgm:t>
        <a:bodyPr/>
        <a:lstStyle/>
        <a:p>
          <a:endParaRPr lang="en-US"/>
        </a:p>
      </dgm:t>
    </dgm:pt>
    <dgm:pt modelId="{196955AA-0AAB-4302-AC56-7A437E092900}" type="pres">
      <dgm:prSet presAssocID="{F7EB2C46-5421-4661-9BDC-353367E9AC1E}" presName="outerBoxChildren" presStyleCnt="0"/>
      <dgm:spPr/>
    </dgm:pt>
  </dgm:ptLst>
  <dgm:cxnLst>
    <dgm:cxn modelId="{2DC6B0D7-089E-4457-91C2-76ADC9245EA9}" srcId="{F7EB2C46-5421-4661-9BDC-353367E9AC1E}" destId="{0D7E35CC-5EB1-4C65-9F17-8112F6206AF8}" srcOrd="0" destOrd="0" parTransId="{7B6CB0F9-5702-40A8-A263-ECF66EF87DA4}" sibTransId="{68CADD0B-3CDA-4BEC-8527-BDF17524F66F}"/>
    <dgm:cxn modelId="{2A2A0F83-D243-460E-B8FB-15BAF23084E5}" type="presOf" srcId="{0D7E35CC-5EB1-4C65-9F17-8112F6206AF8}" destId="{B63D2945-C80B-440F-95F1-76D74A0B9C6A}" srcOrd="0" destOrd="0" presId="urn:microsoft.com/office/officeart/2005/8/layout/target2"/>
    <dgm:cxn modelId="{1A97FF4D-446F-4CF6-AFF6-293C06DD64F8}" type="presOf" srcId="{F7EB2C46-5421-4661-9BDC-353367E9AC1E}" destId="{245C02E1-02BA-4903-A9EB-E2DEC5FB4ADF}" srcOrd="0" destOrd="0" presId="urn:microsoft.com/office/officeart/2005/8/layout/target2"/>
    <dgm:cxn modelId="{C2217B41-8510-49CD-BB8C-DB9179C1CBF2}" type="presParOf" srcId="{245C02E1-02BA-4903-A9EB-E2DEC5FB4ADF}" destId="{AA86E8E2-7705-44C2-B075-01BB96106B56}" srcOrd="0" destOrd="0" presId="urn:microsoft.com/office/officeart/2005/8/layout/target2"/>
    <dgm:cxn modelId="{55CC5F46-398B-4C0F-8755-17CE2E0B1B2B}" type="presParOf" srcId="{AA86E8E2-7705-44C2-B075-01BB96106B56}" destId="{B63D2945-C80B-440F-95F1-76D74A0B9C6A}" srcOrd="0" destOrd="0" presId="urn:microsoft.com/office/officeart/2005/8/layout/target2"/>
    <dgm:cxn modelId="{80BA2279-C2F0-44FC-B4FE-70EA0D21A22D}" type="presParOf" srcId="{AA86E8E2-7705-44C2-B075-01BB96106B56}" destId="{196955AA-0AAB-4302-AC56-7A437E092900}" srcOrd="1" destOrd="0" presId="urn:microsoft.com/office/officeart/2005/8/layout/target2"/>
  </dgm:cxnLst>
  <dgm:bg>
    <a:solidFill>
      <a:schemeClr val="accent1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3A493B3-7337-4D1C-8BD1-BE8CF0702FC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CA795E-2103-4E07-92E8-05502A796CCE}">
      <dgm:prSet phldrT="[Text]" custT="1"/>
      <dgm:spPr/>
      <dgm:t>
        <a:bodyPr/>
        <a:lstStyle/>
        <a:p>
          <a:r>
            <a:rPr lang="en-US" sz="2400" dirty="0" smtClean="0"/>
            <a:t>2017</a:t>
          </a:r>
          <a:endParaRPr lang="en-US" sz="2400" dirty="0"/>
        </a:p>
      </dgm:t>
    </dgm:pt>
    <dgm:pt modelId="{2C60D07E-BE2C-4D42-8146-3C97304224E9}" type="parTrans" cxnId="{7991E19B-E827-455E-B4ED-C8CF3A3DB517}">
      <dgm:prSet/>
      <dgm:spPr/>
      <dgm:t>
        <a:bodyPr/>
        <a:lstStyle/>
        <a:p>
          <a:endParaRPr lang="en-US"/>
        </a:p>
      </dgm:t>
    </dgm:pt>
    <dgm:pt modelId="{B71B9C92-E992-483E-9B11-0042800133A7}" type="sibTrans" cxnId="{7991E19B-E827-455E-B4ED-C8CF3A3DB517}">
      <dgm:prSet/>
      <dgm:spPr/>
      <dgm:t>
        <a:bodyPr/>
        <a:lstStyle/>
        <a:p>
          <a:endParaRPr lang="en-US"/>
        </a:p>
      </dgm:t>
    </dgm:pt>
    <dgm:pt modelId="{ACAEF1A4-3448-404E-B10E-72EBF8507C85}">
      <dgm:prSet phldrT="[Text]" custT="1"/>
      <dgm:spPr/>
      <dgm:t>
        <a:bodyPr/>
        <a:lstStyle/>
        <a:p>
          <a:r>
            <a:rPr lang="en-US" sz="2000" b="1" u="sng" dirty="0" smtClean="0"/>
            <a:t>Reduce</a:t>
          </a:r>
          <a:r>
            <a:rPr lang="en-US" sz="2000" dirty="0" smtClean="0"/>
            <a:t> by </a:t>
          </a:r>
          <a:r>
            <a:rPr lang="en-US" sz="2000" b="1" dirty="0" smtClean="0"/>
            <a:t>10%</a:t>
          </a:r>
          <a:r>
            <a:rPr lang="en-US" sz="2000" dirty="0" smtClean="0"/>
            <a:t> unnecessary costs of caring for </a:t>
          </a:r>
          <a:r>
            <a:rPr lang="en-US" sz="2000" b="1" dirty="0" smtClean="0"/>
            <a:t>high utilizers </a:t>
          </a:r>
          <a:r>
            <a:rPr lang="en-US" sz="2000" dirty="0" smtClean="0"/>
            <a:t>in the WB CARE care coordination program. </a:t>
          </a:r>
          <a:endParaRPr lang="en-US" sz="2000" dirty="0"/>
        </a:p>
      </dgm:t>
    </dgm:pt>
    <dgm:pt modelId="{8F535A9C-CE1A-471B-9323-77A3BFAAB6B7}" type="parTrans" cxnId="{3441FE7A-8D4E-483E-9AD6-CF3F9BED38E9}">
      <dgm:prSet/>
      <dgm:spPr/>
      <dgm:t>
        <a:bodyPr/>
        <a:lstStyle/>
        <a:p>
          <a:endParaRPr lang="en-US"/>
        </a:p>
      </dgm:t>
    </dgm:pt>
    <dgm:pt modelId="{DEC5CC1B-C7E2-4ED4-AED9-7E1C4D4AF314}" type="sibTrans" cxnId="{3441FE7A-8D4E-483E-9AD6-CF3F9BED38E9}">
      <dgm:prSet/>
      <dgm:spPr/>
      <dgm:t>
        <a:bodyPr/>
        <a:lstStyle/>
        <a:p>
          <a:endParaRPr lang="en-US"/>
        </a:p>
      </dgm:t>
    </dgm:pt>
    <dgm:pt modelId="{9573A76D-46AC-469F-80E3-79D31EC6A2A8}">
      <dgm:prSet phldrT="[Text]" custT="1"/>
      <dgm:spPr/>
      <dgm:t>
        <a:bodyPr/>
        <a:lstStyle/>
        <a:p>
          <a:r>
            <a:rPr lang="en-US" sz="2000" b="1" u="sng" dirty="0" smtClean="0"/>
            <a:t>Reduce</a:t>
          </a:r>
          <a:r>
            <a:rPr lang="en-US" sz="2000" dirty="0" smtClean="0"/>
            <a:t> by </a:t>
          </a:r>
          <a:r>
            <a:rPr lang="en-US" sz="2000" b="1" dirty="0" smtClean="0"/>
            <a:t>5% diabetes-related ED visits for high utilizers </a:t>
          </a:r>
          <a:r>
            <a:rPr lang="en-US" sz="2000" dirty="0" smtClean="0"/>
            <a:t>in the WB CARE care coordination program.</a:t>
          </a:r>
          <a:endParaRPr lang="en-US" sz="2000" dirty="0"/>
        </a:p>
      </dgm:t>
    </dgm:pt>
    <dgm:pt modelId="{459042A1-A43A-4689-BDC5-3EA0EBFFC88C}" type="parTrans" cxnId="{35C3A48F-FF45-4DD4-BC1F-84F458BA069C}">
      <dgm:prSet/>
      <dgm:spPr/>
      <dgm:t>
        <a:bodyPr/>
        <a:lstStyle/>
        <a:p>
          <a:endParaRPr lang="en-US"/>
        </a:p>
      </dgm:t>
    </dgm:pt>
    <dgm:pt modelId="{FF9CB444-CC6C-4225-B164-A53EB198A637}" type="sibTrans" cxnId="{35C3A48F-FF45-4DD4-BC1F-84F458BA069C}">
      <dgm:prSet/>
      <dgm:spPr/>
      <dgm:t>
        <a:bodyPr/>
        <a:lstStyle/>
        <a:p>
          <a:endParaRPr lang="en-US"/>
        </a:p>
      </dgm:t>
    </dgm:pt>
    <dgm:pt modelId="{FF02D2F2-9B40-4C93-9B71-FC1393921EC1}">
      <dgm:prSet phldrT="[Text]" custT="1"/>
      <dgm:spPr/>
      <dgm:t>
        <a:bodyPr/>
        <a:lstStyle/>
        <a:p>
          <a:r>
            <a:rPr lang="en-US" sz="2000" b="1" u="sng" dirty="0" smtClean="0"/>
            <a:t>Reduce </a:t>
          </a:r>
          <a:r>
            <a:rPr lang="en-US" sz="2000" dirty="0" smtClean="0"/>
            <a:t>by </a:t>
          </a:r>
          <a:r>
            <a:rPr lang="en-US" sz="2000" b="1" dirty="0" smtClean="0"/>
            <a:t>5% hypertension-related ED visits for high utilizers </a:t>
          </a:r>
          <a:r>
            <a:rPr lang="en-US" sz="2000" dirty="0" smtClean="0"/>
            <a:t>in the WB CARE care coordination program.</a:t>
          </a:r>
          <a:endParaRPr lang="en-US" sz="2000" dirty="0"/>
        </a:p>
      </dgm:t>
    </dgm:pt>
    <dgm:pt modelId="{0FB0A838-10C7-4EBE-903B-946E8B5A4A7F}" type="parTrans" cxnId="{329DBAA5-838A-4A4E-85FB-B518742B81AF}">
      <dgm:prSet/>
      <dgm:spPr/>
      <dgm:t>
        <a:bodyPr/>
        <a:lstStyle/>
        <a:p>
          <a:endParaRPr lang="en-US"/>
        </a:p>
      </dgm:t>
    </dgm:pt>
    <dgm:pt modelId="{AA6F5423-3C47-4530-BD22-8D631D4C892D}" type="sibTrans" cxnId="{329DBAA5-838A-4A4E-85FB-B518742B81AF}">
      <dgm:prSet/>
      <dgm:spPr/>
      <dgm:t>
        <a:bodyPr/>
        <a:lstStyle/>
        <a:p>
          <a:endParaRPr lang="en-US"/>
        </a:p>
      </dgm:t>
    </dgm:pt>
    <dgm:pt modelId="{801D06FF-5985-42BD-8C9C-F2CC2CFB8116}">
      <dgm:prSet phldrT="[Text]" custT="1"/>
      <dgm:spPr/>
      <dgm:t>
        <a:bodyPr/>
        <a:lstStyle/>
        <a:p>
          <a:r>
            <a:rPr lang="en-US" sz="2400" dirty="0" smtClean="0"/>
            <a:t>2016</a:t>
          </a:r>
          <a:endParaRPr lang="en-US" sz="2400" dirty="0"/>
        </a:p>
      </dgm:t>
    </dgm:pt>
    <dgm:pt modelId="{307A0472-1448-4F9B-B871-D2D100DF0F03}" type="sibTrans" cxnId="{2F405C38-0AD7-4E60-9158-B743E41F65A8}">
      <dgm:prSet/>
      <dgm:spPr/>
      <dgm:t>
        <a:bodyPr/>
        <a:lstStyle/>
        <a:p>
          <a:endParaRPr lang="en-US"/>
        </a:p>
      </dgm:t>
    </dgm:pt>
    <dgm:pt modelId="{7E7F5CDC-1489-46A4-B25E-ADA30C9FD9F9}" type="parTrans" cxnId="{2F405C38-0AD7-4E60-9158-B743E41F65A8}">
      <dgm:prSet/>
      <dgm:spPr/>
      <dgm:t>
        <a:bodyPr/>
        <a:lstStyle/>
        <a:p>
          <a:endParaRPr lang="en-US"/>
        </a:p>
      </dgm:t>
    </dgm:pt>
    <dgm:pt modelId="{9A5AA58C-BC52-4824-BA52-934460146DC5}">
      <dgm:prSet phldrT="[Text]" custT="1"/>
      <dgm:spPr/>
      <dgm:t>
        <a:bodyPr/>
        <a:lstStyle/>
        <a:p>
          <a:endParaRPr lang="en-US" sz="2400" dirty="0"/>
        </a:p>
      </dgm:t>
    </dgm:pt>
    <dgm:pt modelId="{7292F65E-F44E-47A2-A095-4B9D94B0B10E}" type="parTrans" cxnId="{2F5D757B-438D-401B-97FB-B8F1BC1E80CE}">
      <dgm:prSet/>
      <dgm:spPr/>
      <dgm:t>
        <a:bodyPr/>
        <a:lstStyle/>
        <a:p>
          <a:endParaRPr lang="en-US"/>
        </a:p>
      </dgm:t>
    </dgm:pt>
    <dgm:pt modelId="{976009BF-CED7-4626-9D0C-2731367413CA}" type="sibTrans" cxnId="{2F5D757B-438D-401B-97FB-B8F1BC1E80CE}">
      <dgm:prSet/>
      <dgm:spPr/>
      <dgm:t>
        <a:bodyPr/>
        <a:lstStyle/>
        <a:p>
          <a:endParaRPr lang="en-US"/>
        </a:p>
      </dgm:t>
    </dgm:pt>
    <dgm:pt modelId="{FDBB50C9-EF2C-4A25-B9B4-472CE0D9C0A2}">
      <dgm:prSet phldrT="[Text]" custT="1"/>
      <dgm:spPr/>
      <dgm:t>
        <a:bodyPr/>
        <a:lstStyle/>
        <a:p>
          <a:r>
            <a:rPr lang="en-US" sz="1900" b="1" u="sng" dirty="0" smtClean="0"/>
            <a:t>Reduce</a:t>
          </a:r>
          <a:r>
            <a:rPr lang="en-US" sz="1900" dirty="0" smtClean="0"/>
            <a:t> by </a:t>
          </a:r>
          <a:r>
            <a:rPr lang="en-US" sz="1900" b="1" dirty="0" smtClean="0"/>
            <a:t>5% the percentage of CVD- related, preventable ED visits for high utilizers</a:t>
          </a:r>
          <a:r>
            <a:rPr lang="en-US" sz="1900" dirty="0" smtClean="0"/>
            <a:t> in the WB CARE care coordination program.</a:t>
          </a:r>
          <a:endParaRPr lang="en-US" sz="1900" dirty="0"/>
        </a:p>
      </dgm:t>
    </dgm:pt>
    <dgm:pt modelId="{2216D882-604E-468A-A1C9-2D8E9CB83C2C}" type="parTrans" cxnId="{3A96C7BA-9819-43BA-A451-C5EE99D24996}">
      <dgm:prSet/>
      <dgm:spPr/>
      <dgm:t>
        <a:bodyPr/>
        <a:lstStyle/>
        <a:p>
          <a:endParaRPr lang="en-US"/>
        </a:p>
      </dgm:t>
    </dgm:pt>
    <dgm:pt modelId="{6A368516-7395-4242-AE1B-8199757F88DB}" type="sibTrans" cxnId="{3A96C7BA-9819-43BA-A451-C5EE99D24996}">
      <dgm:prSet/>
      <dgm:spPr/>
      <dgm:t>
        <a:bodyPr/>
        <a:lstStyle/>
        <a:p>
          <a:endParaRPr lang="en-US"/>
        </a:p>
      </dgm:t>
    </dgm:pt>
    <dgm:pt modelId="{D6EBF4CE-7793-4BBC-8C68-96BE061FF754}">
      <dgm:prSet phldrT="[Text]" custT="1"/>
      <dgm:spPr/>
      <dgm:t>
        <a:bodyPr/>
        <a:lstStyle/>
        <a:p>
          <a:endParaRPr lang="en-US" sz="2400" dirty="0"/>
        </a:p>
      </dgm:t>
    </dgm:pt>
    <dgm:pt modelId="{AFC9F8F4-2B61-4EF2-8577-63F78B6D75CE}" type="parTrans" cxnId="{AEF395E4-81F9-4004-844E-D834B258E7C1}">
      <dgm:prSet/>
      <dgm:spPr/>
      <dgm:t>
        <a:bodyPr/>
        <a:lstStyle/>
        <a:p>
          <a:endParaRPr lang="en-US"/>
        </a:p>
      </dgm:t>
    </dgm:pt>
    <dgm:pt modelId="{55C05619-356C-4126-A354-84F1D4CD7CF5}" type="sibTrans" cxnId="{AEF395E4-81F9-4004-844E-D834B258E7C1}">
      <dgm:prSet/>
      <dgm:spPr/>
      <dgm:t>
        <a:bodyPr/>
        <a:lstStyle/>
        <a:p>
          <a:endParaRPr lang="en-US"/>
        </a:p>
      </dgm:t>
    </dgm:pt>
    <dgm:pt modelId="{A07EAA61-87E9-4AAA-AAC2-2A48F436F488}">
      <dgm:prSet phldrT="[Text]" custT="1"/>
      <dgm:spPr/>
      <dgm:t>
        <a:bodyPr/>
        <a:lstStyle/>
        <a:p>
          <a:r>
            <a:rPr lang="en-US" sz="2000" b="1" u="sng" dirty="0" smtClean="0"/>
            <a:t>Reduce</a:t>
          </a:r>
          <a:r>
            <a:rPr lang="en-US" sz="2000" dirty="0" smtClean="0"/>
            <a:t> </a:t>
          </a:r>
          <a:r>
            <a:rPr lang="en-US" sz="2000" b="1" dirty="0" smtClean="0"/>
            <a:t>readmissions by 5% for high utilizers </a:t>
          </a:r>
          <a:r>
            <a:rPr lang="en-US" sz="2000" dirty="0" smtClean="0"/>
            <a:t>in the WB CARE care coordination program.</a:t>
          </a:r>
          <a:endParaRPr lang="en-US" sz="2000" b="0" dirty="0"/>
        </a:p>
      </dgm:t>
    </dgm:pt>
    <dgm:pt modelId="{4A9F437A-F3E0-402D-82EC-34E2466417EE}" type="parTrans" cxnId="{F056269F-9FCD-4850-8B22-59DA68FC78AD}">
      <dgm:prSet/>
      <dgm:spPr/>
      <dgm:t>
        <a:bodyPr/>
        <a:lstStyle/>
        <a:p>
          <a:endParaRPr lang="en-US"/>
        </a:p>
      </dgm:t>
    </dgm:pt>
    <dgm:pt modelId="{A53D4259-DAEC-47A1-826A-E608A7F078B7}" type="sibTrans" cxnId="{F056269F-9FCD-4850-8B22-59DA68FC78AD}">
      <dgm:prSet/>
      <dgm:spPr/>
      <dgm:t>
        <a:bodyPr/>
        <a:lstStyle/>
        <a:p>
          <a:endParaRPr lang="en-US"/>
        </a:p>
      </dgm:t>
    </dgm:pt>
    <dgm:pt modelId="{7A4A3804-F133-45F6-978A-1CFC3BB11A8A}">
      <dgm:prSet phldrT="[Text]" custT="1"/>
      <dgm:spPr/>
      <dgm:t>
        <a:bodyPr/>
        <a:lstStyle/>
        <a:p>
          <a:endParaRPr lang="en-US" sz="2400" dirty="0"/>
        </a:p>
      </dgm:t>
    </dgm:pt>
    <dgm:pt modelId="{CA8F596F-A436-429C-AF6F-C212C050DDE3}" type="parTrans" cxnId="{68855E07-1AB8-443F-834F-DBE252603909}">
      <dgm:prSet/>
      <dgm:spPr/>
      <dgm:t>
        <a:bodyPr/>
        <a:lstStyle/>
        <a:p>
          <a:endParaRPr lang="en-US"/>
        </a:p>
      </dgm:t>
    </dgm:pt>
    <dgm:pt modelId="{9F80992D-F438-43B3-BB0C-BEDA1E2E0FD1}" type="sibTrans" cxnId="{68855E07-1AB8-443F-834F-DBE252603909}">
      <dgm:prSet/>
      <dgm:spPr/>
      <dgm:t>
        <a:bodyPr/>
        <a:lstStyle/>
        <a:p>
          <a:endParaRPr lang="en-US"/>
        </a:p>
      </dgm:t>
    </dgm:pt>
    <dgm:pt modelId="{A62BA9B4-B455-4D7C-AD41-89ACAE3E9AD5}" type="pres">
      <dgm:prSet presAssocID="{23A493B3-7337-4D1C-8BD1-BE8CF0702FC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6063402-844E-4EA4-8061-751AA360A17B}" type="pres">
      <dgm:prSet presAssocID="{74CA795E-2103-4E07-92E8-05502A796CCE}" presName="thickLine" presStyleLbl="alignNode1" presStyleIdx="0" presStyleCnt="5"/>
      <dgm:spPr/>
    </dgm:pt>
    <dgm:pt modelId="{FBD107F1-6926-43CB-98E1-7A825C4A9B6B}" type="pres">
      <dgm:prSet presAssocID="{74CA795E-2103-4E07-92E8-05502A796CCE}" presName="horz1" presStyleCnt="0"/>
      <dgm:spPr/>
    </dgm:pt>
    <dgm:pt modelId="{A21AE416-0C64-4444-8B67-87242F7E13DC}" type="pres">
      <dgm:prSet presAssocID="{74CA795E-2103-4E07-92E8-05502A796CCE}" presName="tx1" presStyleLbl="revTx" presStyleIdx="0" presStyleCnt="10"/>
      <dgm:spPr/>
      <dgm:t>
        <a:bodyPr/>
        <a:lstStyle/>
        <a:p>
          <a:endParaRPr lang="en-US"/>
        </a:p>
      </dgm:t>
    </dgm:pt>
    <dgm:pt modelId="{9D8D373F-32C0-4900-9F54-1A60A1B1F45E}" type="pres">
      <dgm:prSet presAssocID="{74CA795E-2103-4E07-92E8-05502A796CCE}" presName="vert1" presStyleCnt="0"/>
      <dgm:spPr/>
    </dgm:pt>
    <dgm:pt modelId="{917BE62C-FA44-4820-8632-EB18DD28CC53}" type="pres">
      <dgm:prSet presAssocID="{ACAEF1A4-3448-404E-B10E-72EBF8507C85}" presName="vertSpace2a" presStyleCnt="0"/>
      <dgm:spPr/>
    </dgm:pt>
    <dgm:pt modelId="{E11A17CB-B3AD-4B77-BB4C-629C1AA46503}" type="pres">
      <dgm:prSet presAssocID="{ACAEF1A4-3448-404E-B10E-72EBF8507C85}" presName="horz2" presStyleCnt="0"/>
      <dgm:spPr/>
    </dgm:pt>
    <dgm:pt modelId="{40DFB939-280A-4DAF-A3DD-F7F0C36EA9FC}" type="pres">
      <dgm:prSet presAssocID="{ACAEF1A4-3448-404E-B10E-72EBF8507C85}" presName="horzSpace2" presStyleCnt="0"/>
      <dgm:spPr/>
    </dgm:pt>
    <dgm:pt modelId="{CC92A38C-08C8-4C2B-BD36-69007C06A395}" type="pres">
      <dgm:prSet presAssocID="{ACAEF1A4-3448-404E-B10E-72EBF8507C85}" presName="tx2" presStyleLbl="revTx" presStyleIdx="1" presStyleCnt="10" custScaleX="198295"/>
      <dgm:spPr/>
      <dgm:t>
        <a:bodyPr/>
        <a:lstStyle/>
        <a:p>
          <a:endParaRPr lang="en-US"/>
        </a:p>
      </dgm:t>
    </dgm:pt>
    <dgm:pt modelId="{9FEECCA8-7723-4456-B14D-58DDB3A09997}" type="pres">
      <dgm:prSet presAssocID="{ACAEF1A4-3448-404E-B10E-72EBF8507C85}" presName="vert2" presStyleCnt="0"/>
      <dgm:spPr/>
    </dgm:pt>
    <dgm:pt modelId="{1260655F-5A2A-4C79-B1D0-06A2786766C6}" type="pres">
      <dgm:prSet presAssocID="{ACAEF1A4-3448-404E-B10E-72EBF8507C85}" presName="thinLine2b" presStyleLbl="callout" presStyleIdx="0" presStyleCnt="5"/>
      <dgm:spPr/>
    </dgm:pt>
    <dgm:pt modelId="{431B1435-EBD7-48F2-AAFA-8E7B7DD73449}" type="pres">
      <dgm:prSet presAssocID="{ACAEF1A4-3448-404E-B10E-72EBF8507C85}" presName="vertSpace2b" presStyleCnt="0"/>
      <dgm:spPr/>
    </dgm:pt>
    <dgm:pt modelId="{6C9209E4-281C-48D3-806A-6DFEE631D9CC}" type="pres">
      <dgm:prSet presAssocID="{801D06FF-5985-42BD-8C9C-F2CC2CFB8116}" presName="thickLine" presStyleLbl="alignNode1" presStyleIdx="1" presStyleCnt="5"/>
      <dgm:spPr/>
    </dgm:pt>
    <dgm:pt modelId="{DEBA1624-F156-47CA-9419-EECF7575263A}" type="pres">
      <dgm:prSet presAssocID="{801D06FF-5985-42BD-8C9C-F2CC2CFB8116}" presName="horz1" presStyleCnt="0"/>
      <dgm:spPr/>
    </dgm:pt>
    <dgm:pt modelId="{11332786-445C-4258-81C5-86C9D754A2E3}" type="pres">
      <dgm:prSet presAssocID="{801D06FF-5985-42BD-8C9C-F2CC2CFB8116}" presName="tx1" presStyleLbl="revTx" presStyleIdx="2" presStyleCnt="10"/>
      <dgm:spPr/>
      <dgm:t>
        <a:bodyPr/>
        <a:lstStyle/>
        <a:p>
          <a:endParaRPr lang="en-US"/>
        </a:p>
      </dgm:t>
    </dgm:pt>
    <dgm:pt modelId="{BDCBA9B6-CC55-4255-80E4-D80DE3256A73}" type="pres">
      <dgm:prSet presAssocID="{801D06FF-5985-42BD-8C9C-F2CC2CFB8116}" presName="vert1" presStyleCnt="0"/>
      <dgm:spPr/>
    </dgm:pt>
    <dgm:pt modelId="{ECA3E4BD-6A57-45DC-948F-CDE0F545676D}" type="pres">
      <dgm:prSet presAssocID="{9573A76D-46AC-469F-80E3-79D31EC6A2A8}" presName="vertSpace2a" presStyleCnt="0"/>
      <dgm:spPr/>
    </dgm:pt>
    <dgm:pt modelId="{B3C698BD-9861-483C-A067-2FD5656E62D4}" type="pres">
      <dgm:prSet presAssocID="{9573A76D-46AC-469F-80E3-79D31EC6A2A8}" presName="horz2" presStyleCnt="0"/>
      <dgm:spPr/>
    </dgm:pt>
    <dgm:pt modelId="{FC2729EB-751B-4A53-8272-8C99FC45744D}" type="pres">
      <dgm:prSet presAssocID="{9573A76D-46AC-469F-80E3-79D31EC6A2A8}" presName="horzSpace2" presStyleCnt="0"/>
      <dgm:spPr/>
    </dgm:pt>
    <dgm:pt modelId="{1500C408-9D7B-4DD5-9719-9771126B4B2E}" type="pres">
      <dgm:prSet presAssocID="{9573A76D-46AC-469F-80E3-79D31EC6A2A8}" presName="tx2" presStyleLbl="revTx" presStyleIdx="3" presStyleCnt="10" custScaleX="204624"/>
      <dgm:spPr/>
      <dgm:t>
        <a:bodyPr/>
        <a:lstStyle/>
        <a:p>
          <a:endParaRPr lang="en-US"/>
        </a:p>
      </dgm:t>
    </dgm:pt>
    <dgm:pt modelId="{309DF05B-93B9-49BC-B6C1-1DEC9A9B3A20}" type="pres">
      <dgm:prSet presAssocID="{9573A76D-46AC-469F-80E3-79D31EC6A2A8}" presName="vert2" presStyleCnt="0"/>
      <dgm:spPr/>
    </dgm:pt>
    <dgm:pt modelId="{612DD777-77EB-4F60-9C87-3671C7848706}" type="pres">
      <dgm:prSet presAssocID="{9573A76D-46AC-469F-80E3-79D31EC6A2A8}" presName="thinLine2b" presStyleLbl="callout" presStyleIdx="1" presStyleCnt="5"/>
      <dgm:spPr/>
    </dgm:pt>
    <dgm:pt modelId="{7703CB55-1E9E-4AF8-B9BB-63C3FF6C4036}" type="pres">
      <dgm:prSet presAssocID="{9573A76D-46AC-469F-80E3-79D31EC6A2A8}" presName="vertSpace2b" presStyleCnt="0"/>
      <dgm:spPr/>
    </dgm:pt>
    <dgm:pt modelId="{3FDF5838-802F-4043-B122-000FD650C1FF}" type="pres">
      <dgm:prSet presAssocID="{9A5AA58C-BC52-4824-BA52-934460146DC5}" presName="thickLine" presStyleLbl="alignNode1" presStyleIdx="2" presStyleCnt="5"/>
      <dgm:spPr/>
    </dgm:pt>
    <dgm:pt modelId="{72CB8AA8-3B90-4C9A-8FEC-E6C4A8C3A18A}" type="pres">
      <dgm:prSet presAssocID="{9A5AA58C-BC52-4824-BA52-934460146DC5}" presName="horz1" presStyleCnt="0"/>
      <dgm:spPr/>
    </dgm:pt>
    <dgm:pt modelId="{C5114390-9D13-41C0-A89E-4500CF320207}" type="pres">
      <dgm:prSet presAssocID="{9A5AA58C-BC52-4824-BA52-934460146DC5}" presName="tx1" presStyleLbl="revTx" presStyleIdx="4" presStyleCnt="10"/>
      <dgm:spPr/>
      <dgm:t>
        <a:bodyPr/>
        <a:lstStyle/>
        <a:p>
          <a:endParaRPr lang="en-US"/>
        </a:p>
      </dgm:t>
    </dgm:pt>
    <dgm:pt modelId="{0CC1D1C2-8275-441C-8DF9-ED21382FE8DA}" type="pres">
      <dgm:prSet presAssocID="{9A5AA58C-BC52-4824-BA52-934460146DC5}" presName="vert1" presStyleCnt="0"/>
      <dgm:spPr/>
    </dgm:pt>
    <dgm:pt modelId="{5C264875-7C57-41AB-8466-B2804A805D5E}" type="pres">
      <dgm:prSet presAssocID="{FF02D2F2-9B40-4C93-9B71-FC1393921EC1}" presName="vertSpace2a" presStyleCnt="0"/>
      <dgm:spPr/>
    </dgm:pt>
    <dgm:pt modelId="{F921BA8F-3C64-483A-8E8F-CA812AD79133}" type="pres">
      <dgm:prSet presAssocID="{FF02D2F2-9B40-4C93-9B71-FC1393921EC1}" presName="horz2" presStyleCnt="0"/>
      <dgm:spPr/>
    </dgm:pt>
    <dgm:pt modelId="{D0451CD5-5E45-45B3-96AF-B6B41302F6CC}" type="pres">
      <dgm:prSet presAssocID="{FF02D2F2-9B40-4C93-9B71-FC1393921EC1}" presName="horzSpace2" presStyleCnt="0"/>
      <dgm:spPr/>
    </dgm:pt>
    <dgm:pt modelId="{75BED80A-B525-4F13-9640-AD567A3B9C85}" type="pres">
      <dgm:prSet presAssocID="{FF02D2F2-9B40-4C93-9B71-FC1393921EC1}" presName="tx2" presStyleLbl="revTx" presStyleIdx="5" presStyleCnt="10" custScaleX="204624"/>
      <dgm:spPr/>
      <dgm:t>
        <a:bodyPr/>
        <a:lstStyle/>
        <a:p>
          <a:endParaRPr lang="en-US"/>
        </a:p>
      </dgm:t>
    </dgm:pt>
    <dgm:pt modelId="{432A7E14-C028-4533-B65A-5DCFBF51373E}" type="pres">
      <dgm:prSet presAssocID="{FF02D2F2-9B40-4C93-9B71-FC1393921EC1}" presName="vert2" presStyleCnt="0"/>
      <dgm:spPr/>
    </dgm:pt>
    <dgm:pt modelId="{F5AB5BEC-DDE7-49A6-BF5C-B7F2D2EC6653}" type="pres">
      <dgm:prSet presAssocID="{FF02D2F2-9B40-4C93-9B71-FC1393921EC1}" presName="thinLine2b" presStyleLbl="callout" presStyleIdx="2" presStyleCnt="5"/>
      <dgm:spPr/>
    </dgm:pt>
    <dgm:pt modelId="{28D04C4F-6BE2-469F-936D-9DA21035383D}" type="pres">
      <dgm:prSet presAssocID="{FF02D2F2-9B40-4C93-9B71-FC1393921EC1}" presName="vertSpace2b" presStyleCnt="0"/>
      <dgm:spPr/>
    </dgm:pt>
    <dgm:pt modelId="{1D868926-90F5-42D5-83D9-FADBC8B5A399}" type="pres">
      <dgm:prSet presAssocID="{D6EBF4CE-7793-4BBC-8C68-96BE061FF754}" presName="thickLine" presStyleLbl="alignNode1" presStyleIdx="3" presStyleCnt="5"/>
      <dgm:spPr/>
    </dgm:pt>
    <dgm:pt modelId="{6B49B14E-3434-4DAF-97B2-5408EBBB6B43}" type="pres">
      <dgm:prSet presAssocID="{D6EBF4CE-7793-4BBC-8C68-96BE061FF754}" presName="horz1" presStyleCnt="0"/>
      <dgm:spPr/>
    </dgm:pt>
    <dgm:pt modelId="{8EF9415D-F04F-4B0D-9D1D-9205DE267900}" type="pres">
      <dgm:prSet presAssocID="{D6EBF4CE-7793-4BBC-8C68-96BE061FF754}" presName="tx1" presStyleLbl="revTx" presStyleIdx="6" presStyleCnt="10"/>
      <dgm:spPr/>
      <dgm:t>
        <a:bodyPr/>
        <a:lstStyle/>
        <a:p>
          <a:endParaRPr lang="en-US"/>
        </a:p>
      </dgm:t>
    </dgm:pt>
    <dgm:pt modelId="{D26F5E0A-7ADA-45E2-8BF5-4E2111E760B7}" type="pres">
      <dgm:prSet presAssocID="{D6EBF4CE-7793-4BBC-8C68-96BE061FF754}" presName="vert1" presStyleCnt="0"/>
      <dgm:spPr/>
    </dgm:pt>
    <dgm:pt modelId="{9E1CBE2B-2BEB-4278-9157-1CCDC3E48B22}" type="pres">
      <dgm:prSet presAssocID="{FDBB50C9-EF2C-4A25-B9B4-472CE0D9C0A2}" presName="vertSpace2a" presStyleCnt="0"/>
      <dgm:spPr/>
    </dgm:pt>
    <dgm:pt modelId="{D2F7D01D-F4AF-46FB-B5DD-C5F17C5A3941}" type="pres">
      <dgm:prSet presAssocID="{FDBB50C9-EF2C-4A25-B9B4-472CE0D9C0A2}" presName="horz2" presStyleCnt="0"/>
      <dgm:spPr/>
    </dgm:pt>
    <dgm:pt modelId="{06743627-CF1E-4206-BF65-7CDE37583C53}" type="pres">
      <dgm:prSet presAssocID="{FDBB50C9-EF2C-4A25-B9B4-472CE0D9C0A2}" presName="horzSpace2" presStyleCnt="0"/>
      <dgm:spPr/>
    </dgm:pt>
    <dgm:pt modelId="{AB980A69-EAFE-4772-818F-30AA74AC8E44}" type="pres">
      <dgm:prSet presAssocID="{FDBB50C9-EF2C-4A25-B9B4-472CE0D9C0A2}" presName="tx2" presStyleLbl="revTx" presStyleIdx="7" presStyleCnt="10" custScaleX="210058"/>
      <dgm:spPr/>
      <dgm:t>
        <a:bodyPr/>
        <a:lstStyle/>
        <a:p>
          <a:endParaRPr lang="en-US"/>
        </a:p>
      </dgm:t>
    </dgm:pt>
    <dgm:pt modelId="{F1C42F42-D0D8-4903-A6A4-15C28F07D888}" type="pres">
      <dgm:prSet presAssocID="{FDBB50C9-EF2C-4A25-B9B4-472CE0D9C0A2}" presName="vert2" presStyleCnt="0"/>
      <dgm:spPr/>
    </dgm:pt>
    <dgm:pt modelId="{4644CE66-BA4F-44CF-AEA2-F08B52599AF7}" type="pres">
      <dgm:prSet presAssocID="{FDBB50C9-EF2C-4A25-B9B4-472CE0D9C0A2}" presName="thinLine2b" presStyleLbl="callout" presStyleIdx="3" presStyleCnt="5"/>
      <dgm:spPr/>
    </dgm:pt>
    <dgm:pt modelId="{8366B730-52A1-44BC-AB48-5A3BB3C7857B}" type="pres">
      <dgm:prSet presAssocID="{FDBB50C9-EF2C-4A25-B9B4-472CE0D9C0A2}" presName="vertSpace2b" presStyleCnt="0"/>
      <dgm:spPr/>
    </dgm:pt>
    <dgm:pt modelId="{DE8467B7-2A96-42BF-8B25-89B0BA266ECF}" type="pres">
      <dgm:prSet presAssocID="{7A4A3804-F133-45F6-978A-1CFC3BB11A8A}" presName="thickLine" presStyleLbl="alignNode1" presStyleIdx="4" presStyleCnt="5"/>
      <dgm:spPr/>
    </dgm:pt>
    <dgm:pt modelId="{01A150BB-858F-4516-8508-5DE46B752AB2}" type="pres">
      <dgm:prSet presAssocID="{7A4A3804-F133-45F6-978A-1CFC3BB11A8A}" presName="horz1" presStyleCnt="0"/>
      <dgm:spPr/>
    </dgm:pt>
    <dgm:pt modelId="{8B081986-6E9F-4AA4-85CA-9AFF8BC21D79}" type="pres">
      <dgm:prSet presAssocID="{7A4A3804-F133-45F6-978A-1CFC3BB11A8A}" presName="tx1" presStyleLbl="revTx" presStyleIdx="8" presStyleCnt="10"/>
      <dgm:spPr/>
      <dgm:t>
        <a:bodyPr/>
        <a:lstStyle/>
        <a:p>
          <a:endParaRPr lang="en-US"/>
        </a:p>
      </dgm:t>
    </dgm:pt>
    <dgm:pt modelId="{8E186E0B-55E0-42E2-94F2-B89389148B12}" type="pres">
      <dgm:prSet presAssocID="{7A4A3804-F133-45F6-978A-1CFC3BB11A8A}" presName="vert1" presStyleCnt="0"/>
      <dgm:spPr/>
    </dgm:pt>
    <dgm:pt modelId="{3C2B287B-1E9A-44FE-BF35-5D77FB0F416D}" type="pres">
      <dgm:prSet presAssocID="{A07EAA61-87E9-4AAA-AAC2-2A48F436F488}" presName="vertSpace2a" presStyleCnt="0"/>
      <dgm:spPr/>
    </dgm:pt>
    <dgm:pt modelId="{146DB03C-8010-4F2F-9509-A2925BF3A9E1}" type="pres">
      <dgm:prSet presAssocID="{A07EAA61-87E9-4AAA-AAC2-2A48F436F488}" presName="horz2" presStyleCnt="0"/>
      <dgm:spPr/>
    </dgm:pt>
    <dgm:pt modelId="{846B1A62-8757-40A1-AD81-E583C7DB55B1}" type="pres">
      <dgm:prSet presAssocID="{A07EAA61-87E9-4AAA-AAC2-2A48F436F488}" presName="horzSpace2" presStyleCnt="0"/>
      <dgm:spPr/>
    </dgm:pt>
    <dgm:pt modelId="{8045C955-78C9-4946-B53A-731CD7BFFABA}" type="pres">
      <dgm:prSet presAssocID="{A07EAA61-87E9-4AAA-AAC2-2A48F436F488}" presName="tx2" presStyleLbl="revTx" presStyleIdx="9" presStyleCnt="10" custScaleX="210058"/>
      <dgm:spPr/>
      <dgm:t>
        <a:bodyPr/>
        <a:lstStyle/>
        <a:p>
          <a:endParaRPr lang="en-US"/>
        </a:p>
      </dgm:t>
    </dgm:pt>
    <dgm:pt modelId="{53F6BEE3-8B39-4471-9987-3CB779F2AC86}" type="pres">
      <dgm:prSet presAssocID="{A07EAA61-87E9-4AAA-AAC2-2A48F436F488}" presName="vert2" presStyleCnt="0"/>
      <dgm:spPr/>
    </dgm:pt>
    <dgm:pt modelId="{4370FFCF-FD45-429B-8227-00B6A11945D0}" type="pres">
      <dgm:prSet presAssocID="{A07EAA61-87E9-4AAA-AAC2-2A48F436F488}" presName="thinLine2b" presStyleLbl="callout" presStyleIdx="4" presStyleCnt="5"/>
      <dgm:spPr/>
    </dgm:pt>
    <dgm:pt modelId="{D19FB59E-9E38-453A-8A91-1CC7591AF228}" type="pres">
      <dgm:prSet presAssocID="{A07EAA61-87E9-4AAA-AAC2-2A48F436F488}" presName="vertSpace2b" presStyleCnt="0"/>
      <dgm:spPr/>
    </dgm:pt>
  </dgm:ptLst>
  <dgm:cxnLst>
    <dgm:cxn modelId="{329DBAA5-838A-4A4E-85FB-B518742B81AF}" srcId="{9A5AA58C-BC52-4824-BA52-934460146DC5}" destId="{FF02D2F2-9B40-4C93-9B71-FC1393921EC1}" srcOrd="0" destOrd="0" parTransId="{0FB0A838-10C7-4EBE-903B-946E8B5A4A7F}" sibTransId="{AA6F5423-3C47-4530-BD22-8D631D4C892D}"/>
    <dgm:cxn modelId="{AEF395E4-81F9-4004-844E-D834B258E7C1}" srcId="{23A493B3-7337-4D1C-8BD1-BE8CF0702FCA}" destId="{D6EBF4CE-7793-4BBC-8C68-96BE061FF754}" srcOrd="3" destOrd="0" parTransId="{AFC9F8F4-2B61-4EF2-8577-63F78B6D75CE}" sibTransId="{55C05619-356C-4126-A354-84F1D4CD7CF5}"/>
    <dgm:cxn modelId="{3F5E38C6-5E23-4631-BF58-14ECB0A9777C}" type="presOf" srcId="{ACAEF1A4-3448-404E-B10E-72EBF8507C85}" destId="{CC92A38C-08C8-4C2B-BD36-69007C06A395}" srcOrd="0" destOrd="0" presId="urn:microsoft.com/office/officeart/2008/layout/LinedList"/>
    <dgm:cxn modelId="{2995A52E-37EF-4E5C-A2DF-E5BB62BC33D1}" type="presOf" srcId="{7A4A3804-F133-45F6-978A-1CFC3BB11A8A}" destId="{8B081986-6E9F-4AA4-85CA-9AFF8BC21D79}" srcOrd="0" destOrd="0" presId="urn:microsoft.com/office/officeart/2008/layout/LinedList"/>
    <dgm:cxn modelId="{83C615DF-48CA-403F-A358-B1BD18B9C57C}" type="presOf" srcId="{FDBB50C9-EF2C-4A25-B9B4-472CE0D9C0A2}" destId="{AB980A69-EAFE-4772-818F-30AA74AC8E44}" srcOrd="0" destOrd="0" presId="urn:microsoft.com/office/officeart/2008/layout/LinedList"/>
    <dgm:cxn modelId="{C0644E14-FB55-4517-9F1C-D62D5BB441CB}" type="presOf" srcId="{9573A76D-46AC-469F-80E3-79D31EC6A2A8}" destId="{1500C408-9D7B-4DD5-9719-9771126B4B2E}" srcOrd="0" destOrd="0" presId="urn:microsoft.com/office/officeart/2008/layout/LinedList"/>
    <dgm:cxn modelId="{7991E19B-E827-455E-B4ED-C8CF3A3DB517}" srcId="{23A493B3-7337-4D1C-8BD1-BE8CF0702FCA}" destId="{74CA795E-2103-4E07-92E8-05502A796CCE}" srcOrd="0" destOrd="0" parTransId="{2C60D07E-BE2C-4D42-8146-3C97304224E9}" sibTransId="{B71B9C92-E992-483E-9B11-0042800133A7}"/>
    <dgm:cxn modelId="{3A96C7BA-9819-43BA-A451-C5EE99D24996}" srcId="{D6EBF4CE-7793-4BBC-8C68-96BE061FF754}" destId="{FDBB50C9-EF2C-4A25-B9B4-472CE0D9C0A2}" srcOrd="0" destOrd="0" parTransId="{2216D882-604E-468A-A1C9-2D8E9CB83C2C}" sibTransId="{6A368516-7395-4242-AE1B-8199757F88DB}"/>
    <dgm:cxn modelId="{F056269F-9FCD-4850-8B22-59DA68FC78AD}" srcId="{7A4A3804-F133-45F6-978A-1CFC3BB11A8A}" destId="{A07EAA61-87E9-4AAA-AAC2-2A48F436F488}" srcOrd="0" destOrd="0" parTransId="{4A9F437A-F3E0-402D-82EC-34E2466417EE}" sibTransId="{A53D4259-DAEC-47A1-826A-E608A7F078B7}"/>
    <dgm:cxn modelId="{5B23F2FB-6017-4DC2-A0BF-67EC9570D88F}" type="presOf" srcId="{D6EBF4CE-7793-4BBC-8C68-96BE061FF754}" destId="{8EF9415D-F04F-4B0D-9D1D-9205DE267900}" srcOrd="0" destOrd="0" presId="urn:microsoft.com/office/officeart/2008/layout/LinedList"/>
    <dgm:cxn modelId="{35C3A48F-FF45-4DD4-BC1F-84F458BA069C}" srcId="{801D06FF-5985-42BD-8C9C-F2CC2CFB8116}" destId="{9573A76D-46AC-469F-80E3-79D31EC6A2A8}" srcOrd="0" destOrd="0" parTransId="{459042A1-A43A-4689-BDC5-3EA0EBFFC88C}" sibTransId="{FF9CB444-CC6C-4225-B164-A53EB198A637}"/>
    <dgm:cxn modelId="{5DEDB86B-644B-40B2-87AF-EC2CDB1DF8B2}" type="presOf" srcId="{74CA795E-2103-4E07-92E8-05502A796CCE}" destId="{A21AE416-0C64-4444-8B67-87242F7E13DC}" srcOrd="0" destOrd="0" presId="urn:microsoft.com/office/officeart/2008/layout/LinedList"/>
    <dgm:cxn modelId="{4DB60FD6-B0E5-4902-8606-FD1BC04936CD}" type="presOf" srcId="{FF02D2F2-9B40-4C93-9B71-FC1393921EC1}" destId="{75BED80A-B525-4F13-9640-AD567A3B9C85}" srcOrd="0" destOrd="0" presId="urn:microsoft.com/office/officeart/2008/layout/LinedList"/>
    <dgm:cxn modelId="{2F405C38-0AD7-4E60-9158-B743E41F65A8}" srcId="{23A493B3-7337-4D1C-8BD1-BE8CF0702FCA}" destId="{801D06FF-5985-42BD-8C9C-F2CC2CFB8116}" srcOrd="1" destOrd="0" parTransId="{7E7F5CDC-1489-46A4-B25E-ADA30C9FD9F9}" sibTransId="{307A0472-1448-4F9B-B871-D2D100DF0F03}"/>
    <dgm:cxn modelId="{B371371B-6916-4A31-A431-8D1932E3FB63}" type="presOf" srcId="{9A5AA58C-BC52-4824-BA52-934460146DC5}" destId="{C5114390-9D13-41C0-A89E-4500CF320207}" srcOrd="0" destOrd="0" presId="urn:microsoft.com/office/officeart/2008/layout/LinedList"/>
    <dgm:cxn modelId="{3862F06F-45CF-4E45-9AFC-DAB213BA59B2}" type="presOf" srcId="{23A493B3-7337-4D1C-8BD1-BE8CF0702FCA}" destId="{A62BA9B4-B455-4D7C-AD41-89ACAE3E9AD5}" srcOrd="0" destOrd="0" presId="urn:microsoft.com/office/officeart/2008/layout/LinedList"/>
    <dgm:cxn modelId="{68855E07-1AB8-443F-834F-DBE252603909}" srcId="{23A493B3-7337-4D1C-8BD1-BE8CF0702FCA}" destId="{7A4A3804-F133-45F6-978A-1CFC3BB11A8A}" srcOrd="4" destOrd="0" parTransId="{CA8F596F-A436-429C-AF6F-C212C050DDE3}" sibTransId="{9F80992D-F438-43B3-BB0C-BEDA1E2E0FD1}"/>
    <dgm:cxn modelId="{8EE40A12-1029-4E3C-8673-83C98ECA0DE6}" type="presOf" srcId="{801D06FF-5985-42BD-8C9C-F2CC2CFB8116}" destId="{11332786-445C-4258-81C5-86C9D754A2E3}" srcOrd="0" destOrd="0" presId="urn:microsoft.com/office/officeart/2008/layout/LinedList"/>
    <dgm:cxn modelId="{2F5D757B-438D-401B-97FB-B8F1BC1E80CE}" srcId="{23A493B3-7337-4D1C-8BD1-BE8CF0702FCA}" destId="{9A5AA58C-BC52-4824-BA52-934460146DC5}" srcOrd="2" destOrd="0" parTransId="{7292F65E-F44E-47A2-A095-4B9D94B0B10E}" sibTransId="{976009BF-CED7-4626-9D0C-2731367413CA}"/>
    <dgm:cxn modelId="{6621C511-BDED-40F9-A4BA-44A92738191F}" type="presOf" srcId="{A07EAA61-87E9-4AAA-AAC2-2A48F436F488}" destId="{8045C955-78C9-4946-B53A-731CD7BFFABA}" srcOrd="0" destOrd="0" presId="urn:microsoft.com/office/officeart/2008/layout/LinedList"/>
    <dgm:cxn modelId="{3441FE7A-8D4E-483E-9AD6-CF3F9BED38E9}" srcId="{74CA795E-2103-4E07-92E8-05502A796CCE}" destId="{ACAEF1A4-3448-404E-B10E-72EBF8507C85}" srcOrd="0" destOrd="0" parTransId="{8F535A9C-CE1A-471B-9323-77A3BFAAB6B7}" sibTransId="{DEC5CC1B-C7E2-4ED4-AED9-7E1C4D4AF314}"/>
    <dgm:cxn modelId="{A00CDFD7-5B7A-4789-85A2-85603570F84B}" type="presParOf" srcId="{A62BA9B4-B455-4D7C-AD41-89ACAE3E9AD5}" destId="{16063402-844E-4EA4-8061-751AA360A17B}" srcOrd="0" destOrd="0" presId="urn:microsoft.com/office/officeart/2008/layout/LinedList"/>
    <dgm:cxn modelId="{BFE0F80A-B1D1-4D0E-A01F-DE7CA3A3489B}" type="presParOf" srcId="{A62BA9B4-B455-4D7C-AD41-89ACAE3E9AD5}" destId="{FBD107F1-6926-43CB-98E1-7A825C4A9B6B}" srcOrd="1" destOrd="0" presId="urn:microsoft.com/office/officeart/2008/layout/LinedList"/>
    <dgm:cxn modelId="{242A8084-DD3F-40BE-BF31-DB1E9CA4C2E4}" type="presParOf" srcId="{FBD107F1-6926-43CB-98E1-7A825C4A9B6B}" destId="{A21AE416-0C64-4444-8B67-87242F7E13DC}" srcOrd="0" destOrd="0" presId="urn:microsoft.com/office/officeart/2008/layout/LinedList"/>
    <dgm:cxn modelId="{0D55FB40-52DD-4462-8373-1B9522455FAF}" type="presParOf" srcId="{FBD107F1-6926-43CB-98E1-7A825C4A9B6B}" destId="{9D8D373F-32C0-4900-9F54-1A60A1B1F45E}" srcOrd="1" destOrd="0" presId="urn:microsoft.com/office/officeart/2008/layout/LinedList"/>
    <dgm:cxn modelId="{5A75E6FA-8E4B-44B1-AB8D-EEF502935EC4}" type="presParOf" srcId="{9D8D373F-32C0-4900-9F54-1A60A1B1F45E}" destId="{917BE62C-FA44-4820-8632-EB18DD28CC53}" srcOrd="0" destOrd="0" presId="urn:microsoft.com/office/officeart/2008/layout/LinedList"/>
    <dgm:cxn modelId="{6D0CC0FB-1B06-4B31-8893-4810D608A2BE}" type="presParOf" srcId="{9D8D373F-32C0-4900-9F54-1A60A1B1F45E}" destId="{E11A17CB-B3AD-4B77-BB4C-629C1AA46503}" srcOrd="1" destOrd="0" presId="urn:microsoft.com/office/officeart/2008/layout/LinedList"/>
    <dgm:cxn modelId="{19F8AD66-192E-4C51-911D-62796E0C9A51}" type="presParOf" srcId="{E11A17CB-B3AD-4B77-BB4C-629C1AA46503}" destId="{40DFB939-280A-4DAF-A3DD-F7F0C36EA9FC}" srcOrd="0" destOrd="0" presId="urn:microsoft.com/office/officeart/2008/layout/LinedList"/>
    <dgm:cxn modelId="{A73809D8-264F-4459-9910-B5538B998E9D}" type="presParOf" srcId="{E11A17CB-B3AD-4B77-BB4C-629C1AA46503}" destId="{CC92A38C-08C8-4C2B-BD36-69007C06A395}" srcOrd="1" destOrd="0" presId="urn:microsoft.com/office/officeart/2008/layout/LinedList"/>
    <dgm:cxn modelId="{DF8BE045-BABC-4CA4-A544-6F469BE77DCA}" type="presParOf" srcId="{E11A17CB-B3AD-4B77-BB4C-629C1AA46503}" destId="{9FEECCA8-7723-4456-B14D-58DDB3A09997}" srcOrd="2" destOrd="0" presId="urn:microsoft.com/office/officeart/2008/layout/LinedList"/>
    <dgm:cxn modelId="{90FB5124-F3E5-4A20-A1C2-19487E8D785E}" type="presParOf" srcId="{9D8D373F-32C0-4900-9F54-1A60A1B1F45E}" destId="{1260655F-5A2A-4C79-B1D0-06A2786766C6}" srcOrd="2" destOrd="0" presId="urn:microsoft.com/office/officeart/2008/layout/LinedList"/>
    <dgm:cxn modelId="{932FC678-A4E7-42DB-B6B4-26C6B6792813}" type="presParOf" srcId="{9D8D373F-32C0-4900-9F54-1A60A1B1F45E}" destId="{431B1435-EBD7-48F2-AAFA-8E7B7DD73449}" srcOrd="3" destOrd="0" presId="urn:microsoft.com/office/officeart/2008/layout/LinedList"/>
    <dgm:cxn modelId="{CCC2DC28-12C5-48D5-92FF-AA6AA0679FE8}" type="presParOf" srcId="{A62BA9B4-B455-4D7C-AD41-89ACAE3E9AD5}" destId="{6C9209E4-281C-48D3-806A-6DFEE631D9CC}" srcOrd="2" destOrd="0" presId="urn:microsoft.com/office/officeart/2008/layout/LinedList"/>
    <dgm:cxn modelId="{38F2EEA7-39E8-4A5E-8794-13B514703371}" type="presParOf" srcId="{A62BA9B4-B455-4D7C-AD41-89ACAE3E9AD5}" destId="{DEBA1624-F156-47CA-9419-EECF7575263A}" srcOrd="3" destOrd="0" presId="urn:microsoft.com/office/officeart/2008/layout/LinedList"/>
    <dgm:cxn modelId="{05F77B74-96A8-4692-BC8A-454C11D2D6F5}" type="presParOf" srcId="{DEBA1624-F156-47CA-9419-EECF7575263A}" destId="{11332786-445C-4258-81C5-86C9D754A2E3}" srcOrd="0" destOrd="0" presId="urn:microsoft.com/office/officeart/2008/layout/LinedList"/>
    <dgm:cxn modelId="{CCD960F1-FBF5-4C47-9BEE-8B7BC25A644A}" type="presParOf" srcId="{DEBA1624-F156-47CA-9419-EECF7575263A}" destId="{BDCBA9B6-CC55-4255-80E4-D80DE3256A73}" srcOrd="1" destOrd="0" presId="urn:microsoft.com/office/officeart/2008/layout/LinedList"/>
    <dgm:cxn modelId="{0DAF77B0-70CA-4062-937B-5F3D96D3579D}" type="presParOf" srcId="{BDCBA9B6-CC55-4255-80E4-D80DE3256A73}" destId="{ECA3E4BD-6A57-45DC-948F-CDE0F545676D}" srcOrd="0" destOrd="0" presId="urn:microsoft.com/office/officeart/2008/layout/LinedList"/>
    <dgm:cxn modelId="{8B1B866E-DF6C-4ED8-BE96-DB2D208E35A8}" type="presParOf" srcId="{BDCBA9B6-CC55-4255-80E4-D80DE3256A73}" destId="{B3C698BD-9861-483C-A067-2FD5656E62D4}" srcOrd="1" destOrd="0" presId="urn:microsoft.com/office/officeart/2008/layout/LinedList"/>
    <dgm:cxn modelId="{64DA0D2E-3430-447B-B8F2-6F7F9DA88A1F}" type="presParOf" srcId="{B3C698BD-9861-483C-A067-2FD5656E62D4}" destId="{FC2729EB-751B-4A53-8272-8C99FC45744D}" srcOrd="0" destOrd="0" presId="urn:microsoft.com/office/officeart/2008/layout/LinedList"/>
    <dgm:cxn modelId="{266BD143-0141-4C93-BAD2-D715FCCC48F8}" type="presParOf" srcId="{B3C698BD-9861-483C-A067-2FD5656E62D4}" destId="{1500C408-9D7B-4DD5-9719-9771126B4B2E}" srcOrd="1" destOrd="0" presId="urn:microsoft.com/office/officeart/2008/layout/LinedList"/>
    <dgm:cxn modelId="{5F3B4EDC-53C9-487D-9F99-7376A45CF47E}" type="presParOf" srcId="{B3C698BD-9861-483C-A067-2FD5656E62D4}" destId="{309DF05B-93B9-49BC-B6C1-1DEC9A9B3A20}" srcOrd="2" destOrd="0" presId="urn:microsoft.com/office/officeart/2008/layout/LinedList"/>
    <dgm:cxn modelId="{BA9F71A1-7F80-4A95-B3EB-A8C16A2CB714}" type="presParOf" srcId="{BDCBA9B6-CC55-4255-80E4-D80DE3256A73}" destId="{612DD777-77EB-4F60-9C87-3671C7848706}" srcOrd="2" destOrd="0" presId="urn:microsoft.com/office/officeart/2008/layout/LinedList"/>
    <dgm:cxn modelId="{88EFEABF-9AC3-4006-A7C4-7B6848EBFA29}" type="presParOf" srcId="{BDCBA9B6-CC55-4255-80E4-D80DE3256A73}" destId="{7703CB55-1E9E-4AF8-B9BB-63C3FF6C4036}" srcOrd="3" destOrd="0" presId="urn:microsoft.com/office/officeart/2008/layout/LinedList"/>
    <dgm:cxn modelId="{837A33DE-B988-4FF1-9D89-1542E35B8FE4}" type="presParOf" srcId="{A62BA9B4-B455-4D7C-AD41-89ACAE3E9AD5}" destId="{3FDF5838-802F-4043-B122-000FD650C1FF}" srcOrd="4" destOrd="0" presId="urn:microsoft.com/office/officeart/2008/layout/LinedList"/>
    <dgm:cxn modelId="{78D1B2FC-2F13-401D-B099-22CAC0E304FD}" type="presParOf" srcId="{A62BA9B4-B455-4D7C-AD41-89ACAE3E9AD5}" destId="{72CB8AA8-3B90-4C9A-8FEC-E6C4A8C3A18A}" srcOrd="5" destOrd="0" presId="urn:microsoft.com/office/officeart/2008/layout/LinedList"/>
    <dgm:cxn modelId="{E1CD8E4D-8099-4310-974E-C2FD29949E7D}" type="presParOf" srcId="{72CB8AA8-3B90-4C9A-8FEC-E6C4A8C3A18A}" destId="{C5114390-9D13-41C0-A89E-4500CF320207}" srcOrd="0" destOrd="0" presId="urn:microsoft.com/office/officeart/2008/layout/LinedList"/>
    <dgm:cxn modelId="{F7EF6BB2-153F-4C39-8E28-DD309F46CEFB}" type="presParOf" srcId="{72CB8AA8-3B90-4C9A-8FEC-E6C4A8C3A18A}" destId="{0CC1D1C2-8275-441C-8DF9-ED21382FE8DA}" srcOrd="1" destOrd="0" presId="urn:microsoft.com/office/officeart/2008/layout/LinedList"/>
    <dgm:cxn modelId="{4A771542-07F7-436A-86D6-57407BD40233}" type="presParOf" srcId="{0CC1D1C2-8275-441C-8DF9-ED21382FE8DA}" destId="{5C264875-7C57-41AB-8466-B2804A805D5E}" srcOrd="0" destOrd="0" presId="urn:microsoft.com/office/officeart/2008/layout/LinedList"/>
    <dgm:cxn modelId="{1CD2A1C8-6146-44AB-BFDA-DAFBC5289750}" type="presParOf" srcId="{0CC1D1C2-8275-441C-8DF9-ED21382FE8DA}" destId="{F921BA8F-3C64-483A-8E8F-CA812AD79133}" srcOrd="1" destOrd="0" presId="urn:microsoft.com/office/officeart/2008/layout/LinedList"/>
    <dgm:cxn modelId="{592DF1E0-8D92-4288-9731-72890C871985}" type="presParOf" srcId="{F921BA8F-3C64-483A-8E8F-CA812AD79133}" destId="{D0451CD5-5E45-45B3-96AF-B6B41302F6CC}" srcOrd="0" destOrd="0" presId="urn:microsoft.com/office/officeart/2008/layout/LinedList"/>
    <dgm:cxn modelId="{4F20C31D-437C-4CE5-BB63-A119B03A2723}" type="presParOf" srcId="{F921BA8F-3C64-483A-8E8F-CA812AD79133}" destId="{75BED80A-B525-4F13-9640-AD567A3B9C85}" srcOrd="1" destOrd="0" presId="urn:microsoft.com/office/officeart/2008/layout/LinedList"/>
    <dgm:cxn modelId="{77E8780F-9818-44C8-B7E2-FFCB526586EA}" type="presParOf" srcId="{F921BA8F-3C64-483A-8E8F-CA812AD79133}" destId="{432A7E14-C028-4533-B65A-5DCFBF51373E}" srcOrd="2" destOrd="0" presId="urn:microsoft.com/office/officeart/2008/layout/LinedList"/>
    <dgm:cxn modelId="{0D37C269-A4F1-4985-8398-E1B11B2117D8}" type="presParOf" srcId="{0CC1D1C2-8275-441C-8DF9-ED21382FE8DA}" destId="{F5AB5BEC-DDE7-49A6-BF5C-B7F2D2EC6653}" srcOrd="2" destOrd="0" presId="urn:microsoft.com/office/officeart/2008/layout/LinedList"/>
    <dgm:cxn modelId="{D92A8874-771A-404B-A47C-1CE9E373C34F}" type="presParOf" srcId="{0CC1D1C2-8275-441C-8DF9-ED21382FE8DA}" destId="{28D04C4F-6BE2-469F-936D-9DA21035383D}" srcOrd="3" destOrd="0" presId="urn:microsoft.com/office/officeart/2008/layout/LinedList"/>
    <dgm:cxn modelId="{F1B3254E-FF63-45B6-BAB7-359DEE3E267E}" type="presParOf" srcId="{A62BA9B4-B455-4D7C-AD41-89ACAE3E9AD5}" destId="{1D868926-90F5-42D5-83D9-FADBC8B5A399}" srcOrd="6" destOrd="0" presId="urn:microsoft.com/office/officeart/2008/layout/LinedList"/>
    <dgm:cxn modelId="{E7F0F7C6-7781-4D8F-A4F2-FBA65916DA2E}" type="presParOf" srcId="{A62BA9B4-B455-4D7C-AD41-89ACAE3E9AD5}" destId="{6B49B14E-3434-4DAF-97B2-5408EBBB6B43}" srcOrd="7" destOrd="0" presId="urn:microsoft.com/office/officeart/2008/layout/LinedList"/>
    <dgm:cxn modelId="{E94FA47D-A579-488B-BEA4-2BF2E658D99D}" type="presParOf" srcId="{6B49B14E-3434-4DAF-97B2-5408EBBB6B43}" destId="{8EF9415D-F04F-4B0D-9D1D-9205DE267900}" srcOrd="0" destOrd="0" presId="urn:microsoft.com/office/officeart/2008/layout/LinedList"/>
    <dgm:cxn modelId="{924F1869-6933-4E5E-9900-5E8AB4919CED}" type="presParOf" srcId="{6B49B14E-3434-4DAF-97B2-5408EBBB6B43}" destId="{D26F5E0A-7ADA-45E2-8BF5-4E2111E760B7}" srcOrd="1" destOrd="0" presId="urn:microsoft.com/office/officeart/2008/layout/LinedList"/>
    <dgm:cxn modelId="{A324ABF7-EE58-479D-A439-91653C460A90}" type="presParOf" srcId="{D26F5E0A-7ADA-45E2-8BF5-4E2111E760B7}" destId="{9E1CBE2B-2BEB-4278-9157-1CCDC3E48B22}" srcOrd="0" destOrd="0" presId="urn:microsoft.com/office/officeart/2008/layout/LinedList"/>
    <dgm:cxn modelId="{439AD980-92C7-4562-8596-8362B91B516C}" type="presParOf" srcId="{D26F5E0A-7ADA-45E2-8BF5-4E2111E760B7}" destId="{D2F7D01D-F4AF-46FB-B5DD-C5F17C5A3941}" srcOrd="1" destOrd="0" presId="urn:microsoft.com/office/officeart/2008/layout/LinedList"/>
    <dgm:cxn modelId="{6D97CC6C-44F4-454F-B905-19987839F75E}" type="presParOf" srcId="{D2F7D01D-F4AF-46FB-B5DD-C5F17C5A3941}" destId="{06743627-CF1E-4206-BF65-7CDE37583C53}" srcOrd="0" destOrd="0" presId="urn:microsoft.com/office/officeart/2008/layout/LinedList"/>
    <dgm:cxn modelId="{ED076E4A-CC90-41C8-A9BF-E2FB5FB56D2D}" type="presParOf" srcId="{D2F7D01D-F4AF-46FB-B5DD-C5F17C5A3941}" destId="{AB980A69-EAFE-4772-818F-30AA74AC8E44}" srcOrd="1" destOrd="0" presId="urn:microsoft.com/office/officeart/2008/layout/LinedList"/>
    <dgm:cxn modelId="{BE8B76A1-2A1A-4E8F-8BD5-82F309F5E46D}" type="presParOf" srcId="{D2F7D01D-F4AF-46FB-B5DD-C5F17C5A3941}" destId="{F1C42F42-D0D8-4903-A6A4-15C28F07D888}" srcOrd="2" destOrd="0" presId="urn:microsoft.com/office/officeart/2008/layout/LinedList"/>
    <dgm:cxn modelId="{FD4CFE54-29B3-4A80-B157-470CB96C9756}" type="presParOf" srcId="{D26F5E0A-7ADA-45E2-8BF5-4E2111E760B7}" destId="{4644CE66-BA4F-44CF-AEA2-F08B52599AF7}" srcOrd="2" destOrd="0" presId="urn:microsoft.com/office/officeart/2008/layout/LinedList"/>
    <dgm:cxn modelId="{541F2DD3-7A85-4F9F-9AC4-E7B5B8DD428A}" type="presParOf" srcId="{D26F5E0A-7ADA-45E2-8BF5-4E2111E760B7}" destId="{8366B730-52A1-44BC-AB48-5A3BB3C7857B}" srcOrd="3" destOrd="0" presId="urn:microsoft.com/office/officeart/2008/layout/LinedList"/>
    <dgm:cxn modelId="{2EE2162A-A130-45BE-BB98-9620B89631DF}" type="presParOf" srcId="{A62BA9B4-B455-4D7C-AD41-89ACAE3E9AD5}" destId="{DE8467B7-2A96-42BF-8B25-89B0BA266ECF}" srcOrd="8" destOrd="0" presId="urn:microsoft.com/office/officeart/2008/layout/LinedList"/>
    <dgm:cxn modelId="{4226D7E4-2EDA-4AFB-94B3-E98C9337A9E5}" type="presParOf" srcId="{A62BA9B4-B455-4D7C-AD41-89ACAE3E9AD5}" destId="{01A150BB-858F-4516-8508-5DE46B752AB2}" srcOrd="9" destOrd="0" presId="urn:microsoft.com/office/officeart/2008/layout/LinedList"/>
    <dgm:cxn modelId="{BAC753FF-3C89-45D3-AFDC-AB03A874B95E}" type="presParOf" srcId="{01A150BB-858F-4516-8508-5DE46B752AB2}" destId="{8B081986-6E9F-4AA4-85CA-9AFF8BC21D79}" srcOrd="0" destOrd="0" presId="urn:microsoft.com/office/officeart/2008/layout/LinedList"/>
    <dgm:cxn modelId="{A66B8326-DD0E-4B93-9A3D-FF5EBC0DA8CF}" type="presParOf" srcId="{01A150BB-858F-4516-8508-5DE46B752AB2}" destId="{8E186E0B-55E0-42E2-94F2-B89389148B12}" srcOrd="1" destOrd="0" presId="urn:microsoft.com/office/officeart/2008/layout/LinedList"/>
    <dgm:cxn modelId="{3B1B7DFD-B537-4D8F-B6EB-67DFAB46E6C0}" type="presParOf" srcId="{8E186E0B-55E0-42E2-94F2-B89389148B12}" destId="{3C2B287B-1E9A-44FE-BF35-5D77FB0F416D}" srcOrd="0" destOrd="0" presId="urn:microsoft.com/office/officeart/2008/layout/LinedList"/>
    <dgm:cxn modelId="{363AF4BB-53AE-4121-8E80-00A643B67DF0}" type="presParOf" srcId="{8E186E0B-55E0-42E2-94F2-B89389148B12}" destId="{146DB03C-8010-4F2F-9509-A2925BF3A9E1}" srcOrd="1" destOrd="0" presId="urn:microsoft.com/office/officeart/2008/layout/LinedList"/>
    <dgm:cxn modelId="{FD2D5E59-61B9-45DE-81AF-2C8D363102B9}" type="presParOf" srcId="{146DB03C-8010-4F2F-9509-A2925BF3A9E1}" destId="{846B1A62-8757-40A1-AD81-E583C7DB55B1}" srcOrd="0" destOrd="0" presId="urn:microsoft.com/office/officeart/2008/layout/LinedList"/>
    <dgm:cxn modelId="{C0BA584F-5557-49ED-8710-1670B2B98F60}" type="presParOf" srcId="{146DB03C-8010-4F2F-9509-A2925BF3A9E1}" destId="{8045C955-78C9-4946-B53A-731CD7BFFABA}" srcOrd="1" destOrd="0" presId="urn:microsoft.com/office/officeart/2008/layout/LinedList"/>
    <dgm:cxn modelId="{5C718809-60BD-4AFE-B8A9-332A77E840BE}" type="presParOf" srcId="{146DB03C-8010-4F2F-9509-A2925BF3A9E1}" destId="{53F6BEE3-8B39-4471-9987-3CB779F2AC86}" srcOrd="2" destOrd="0" presId="urn:microsoft.com/office/officeart/2008/layout/LinedList"/>
    <dgm:cxn modelId="{75AF22F1-414E-46B1-A591-C57EC741BD36}" type="presParOf" srcId="{8E186E0B-55E0-42E2-94F2-B89389148B12}" destId="{4370FFCF-FD45-429B-8227-00B6A11945D0}" srcOrd="2" destOrd="0" presId="urn:microsoft.com/office/officeart/2008/layout/LinedList"/>
    <dgm:cxn modelId="{9168A7D3-EC00-45EE-8252-F5F7C1E29C6B}" type="presParOf" srcId="{8E186E0B-55E0-42E2-94F2-B89389148B12}" destId="{D19FB59E-9E38-453A-8A91-1CC7591AF228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9A6121-F6BA-42A9-A115-797E501159A0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237E04-789B-42F1-B8CA-8FF4205B1D80}">
      <dgm:prSet phldrT="[Text]"/>
      <dgm:spPr>
        <a:solidFill>
          <a:schemeClr val="accent1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Semi-Structured Interviews and Focus Groups 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43D40D8-1EC0-49D9-AB3F-F2AD1DDB43DB}" type="parTrans" cxnId="{9715F90D-5504-4FAC-936A-F09CAD0ABD65}">
      <dgm:prSet/>
      <dgm:spPr/>
      <dgm:t>
        <a:bodyPr/>
        <a:lstStyle/>
        <a:p>
          <a:endParaRPr lang="en-US"/>
        </a:p>
      </dgm:t>
    </dgm:pt>
    <dgm:pt modelId="{40CC8026-E208-4AF3-A754-D0212B0B9EBD}" type="sibTrans" cxnId="{9715F90D-5504-4FAC-936A-F09CAD0ABD65}">
      <dgm:prSet/>
      <dgm:spPr/>
      <dgm:t>
        <a:bodyPr/>
        <a:lstStyle/>
        <a:p>
          <a:endParaRPr lang="en-US"/>
        </a:p>
      </dgm:t>
    </dgm:pt>
    <dgm:pt modelId="{7BC870DE-16AD-4FA8-9AB6-EB96612A5331}">
      <dgm:prSet phldrT="[Text]" custT="1"/>
      <dgm:spPr>
        <a:noFill/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October-November 2015</a:t>
          </a:r>
          <a:endParaRPr lang="en-US" sz="1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3515136-221F-4021-A06F-DD89EA3A2DE9}" type="parTrans" cxnId="{144F5E89-701D-4222-A769-E2BAF63DA586}">
      <dgm:prSet/>
      <dgm:spPr/>
      <dgm:t>
        <a:bodyPr/>
        <a:lstStyle/>
        <a:p>
          <a:endParaRPr lang="en-US"/>
        </a:p>
      </dgm:t>
    </dgm:pt>
    <dgm:pt modelId="{8C2460D9-7C50-4B65-AA1F-78870F0AF641}" type="sibTrans" cxnId="{144F5E89-701D-4222-A769-E2BAF63DA586}">
      <dgm:prSet/>
      <dgm:spPr/>
      <dgm:t>
        <a:bodyPr/>
        <a:lstStyle/>
        <a:p>
          <a:endParaRPr lang="en-US"/>
        </a:p>
      </dgm:t>
    </dgm:pt>
    <dgm:pt modelId="{1A76766E-60C6-4BBD-BF85-9F8D397EF50C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Annual Clinical Data Analysis Report (NQF and UDS measures)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825B433-EFE1-48C4-A069-39863F5FE9A3}" type="parTrans" cxnId="{FBD8027D-2B3C-4FDC-AD78-0D23555596CC}">
      <dgm:prSet/>
      <dgm:spPr/>
      <dgm:t>
        <a:bodyPr/>
        <a:lstStyle/>
        <a:p>
          <a:endParaRPr lang="en-US"/>
        </a:p>
      </dgm:t>
    </dgm:pt>
    <dgm:pt modelId="{D8DA7507-6217-42BA-992A-795C3AB933EB}" type="sibTrans" cxnId="{FBD8027D-2B3C-4FDC-AD78-0D23555596CC}">
      <dgm:prSet/>
      <dgm:spPr/>
      <dgm:t>
        <a:bodyPr/>
        <a:lstStyle/>
        <a:p>
          <a:endParaRPr lang="en-US"/>
        </a:p>
      </dgm:t>
    </dgm:pt>
    <dgm:pt modelId="{B9FF8873-CE83-4E9C-BB01-5BF24E026553}">
      <dgm:prSet phldrT="[Text]"/>
      <dgm:spPr>
        <a:solidFill>
          <a:schemeClr val="accent1"/>
        </a:solidFill>
      </dgm:spPr>
      <dgm:t>
        <a:bodyPr/>
        <a:lstStyle/>
        <a:p>
          <a:r>
            <a:rPr lang="en-US" b="1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Primary Care Workforce Assessment</a:t>
          </a:r>
          <a:endParaRPr lang="en-US" b="1" i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B87DF682-DA5B-4473-B105-EE4DCACCD821}" type="parTrans" cxnId="{67EC7BD8-CB49-4C9B-9FE9-105295DA9A0B}">
      <dgm:prSet/>
      <dgm:spPr/>
      <dgm:t>
        <a:bodyPr/>
        <a:lstStyle/>
        <a:p>
          <a:endParaRPr lang="en-US"/>
        </a:p>
      </dgm:t>
    </dgm:pt>
    <dgm:pt modelId="{6160BB52-2C91-4598-A900-60D0B131CB42}" type="sibTrans" cxnId="{67EC7BD8-CB49-4C9B-9FE9-105295DA9A0B}">
      <dgm:prSet/>
      <dgm:spPr/>
      <dgm:t>
        <a:bodyPr/>
        <a:lstStyle/>
        <a:p>
          <a:endParaRPr lang="en-US"/>
        </a:p>
      </dgm:t>
    </dgm:pt>
    <dgm:pt modelId="{A2B669F9-C104-4010-B227-BBB9FE21A3E3}">
      <dgm:prSet phldrT="[Text]" custT="1"/>
      <dgm:spPr>
        <a:noFill/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February 2016</a:t>
          </a:r>
          <a:endParaRPr lang="en-US" sz="1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D365DF8-0E4D-46CE-A5B8-CEF2D0ED372F}" type="parTrans" cxnId="{910D2D75-1946-46A8-A3B2-09D2FB1BDD87}">
      <dgm:prSet/>
      <dgm:spPr/>
      <dgm:t>
        <a:bodyPr/>
        <a:lstStyle/>
        <a:p>
          <a:endParaRPr lang="en-US"/>
        </a:p>
      </dgm:t>
    </dgm:pt>
    <dgm:pt modelId="{6F48F387-8A37-4B04-A926-9986A80FF427}" type="sibTrans" cxnId="{910D2D75-1946-46A8-A3B2-09D2FB1BDD87}">
      <dgm:prSet/>
      <dgm:spPr/>
      <dgm:t>
        <a:bodyPr/>
        <a:lstStyle/>
        <a:p>
          <a:endParaRPr lang="en-US"/>
        </a:p>
      </dgm:t>
    </dgm:pt>
    <dgm:pt modelId="{D349698B-ACAE-4ACF-B64C-994E83957D0E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Full Evaluation Report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CEB0224-ABD5-45A0-AED0-9A4A3B355766}" type="parTrans" cxnId="{BB395EE8-C98F-4D9E-B577-CE4AF5C5A172}">
      <dgm:prSet/>
      <dgm:spPr/>
      <dgm:t>
        <a:bodyPr/>
        <a:lstStyle/>
        <a:p>
          <a:endParaRPr lang="en-US"/>
        </a:p>
      </dgm:t>
    </dgm:pt>
    <dgm:pt modelId="{CF850F8D-541A-4A6F-AC6F-10777C961495}" type="sibTrans" cxnId="{BB395EE8-C98F-4D9E-B577-CE4AF5C5A172}">
      <dgm:prSet/>
      <dgm:spPr/>
      <dgm:t>
        <a:bodyPr/>
        <a:lstStyle/>
        <a:p>
          <a:endParaRPr lang="en-US"/>
        </a:p>
      </dgm:t>
    </dgm:pt>
    <dgm:pt modelId="{812BC7BE-25A0-4000-869D-2ACA5FF108B8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March 2016</a:t>
          </a:r>
          <a:endParaRPr lang="en-US" sz="1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D07867C-75C5-4485-B312-06ED18D9736A}" type="parTrans" cxnId="{E421451B-4C5D-4A9D-9EEA-A4E03CB5897E}">
      <dgm:prSet/>
      <dgm:spPr/>
      <dgm:t>
        <a:bodyPr/>
        <a:lstStyle/>
        <a:p>
          <a:endParaRPr lang="en-US"/>
        </a:p>
      </dgm:t>
    </dgm:pt>
    <dgm:pt modelId="{06EA7094-FBE9-4682-B277-23B233E2A32B}" type="sibTrans" cxnId="{E421451B-4C5D-4A9D-9EEA-A4E03CB5897E}">
      <dgm:prSet/>
      <dgm:spPr/>
      <dgm:t>
        <a:bodyPr/>
        <a:lstStyle/>
        <a:p>
          <a:endParaRPr lang="en-US"/>
        </a:p>
      </dgm:t>
    </dgm:pt>
    <dgm:pt modelId="{E820AEB9-C03B-4864-BFE3-B4842DCE05C8}">
      <dgm:prSet phldrT="[Text]" custT="1"/>
      <dgm:spPr>
        <a:noFill/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November 2015</a:t>
          </a:r>
          <a:endParaRPr lang="en-US" sz="1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9C4FE76-BA1B-47ED-897E-0FB61C3DEADF}" type="parTrans" cxnId="{09132398-34B9-47C1-86AE-8AA65455789C}">
      <dgm:prSet/>
      <dgm:spPr/>
      <dgm:t>
        <a:bodyPr/>
        <a:lstStyle/>
        <a:p>
          <a:endParaRPr lang="en-US"/>
        </a:p>
      </dgm:t>
    </dgm:pt>
    <dgm:pt modelId="{7FA8E2DA-360D-49BE-AF14-1CDB77504AA5}" type="sibTrans" cxnId="{09132398-34B9-47C1-86AE-8AA65455789C}">
      <dgm:prSet/>
      <dgm:spPr/>
      <dgm:t>
        <a:bodyPr/>
        <a:lstStyle/>
        <a:p>
          <a:endParaRPr lang="en-US"/>
        </a:p>
      </dgm:t>
    </dgm:pt>
    <dgm:pt modelId="{3D0F801B-E55A-40DE-8F47-C4B21AD8E094}">
      <dgm:prSet phldrT="[Text]"/>
      <dgm:spPr>
        <a:solidFill>
          <a:schemeClr val="accent1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Background Study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65F2522-0407-4432-9F2B-3214D7E60673}" type="parTrans" cxnId="{3C2F0C07-8600-40AD-A1BF-DDA22AB49780}">
      <dgm:prSet/>
      <dgm:spPr/>
      <dgm:t>
        <a:bodyPr/>
        <a:lstStyle/>
        <a:p>
          <a:endParaRPr lang="en-US"/>
        </a:p>
      </dgm:t>
    </dgm:pt>
    <dgm:pt modelId="{963E7291-8892-4057-8AAC-B67EF09818AF}" type="sibTrans" cxnId="{3C2F0C07-8600-40AD-A1BF-DDA22AB49780}">
      <dgm:prSet/>
      <dgm:spPr/>
      <dgm:t>
        <a:bodyPr/>
        <a:lstStyle/>
        <a:p>
          <a:endParaRPr lang="en-US"/>
        </a:p>
      </dgm:t>
    </dgm:pt>
    <dgm:pt modelId="{271467D1-EB40-49E7-8444-F65174221659}">
      <dgm:prSet phldrT="[Text]"/>
      <dgm:spPr>
        <a:solidFill>
          <a:schemeClr val="accent1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Clinical Data Trend Report</a:t>
          </a:r>
          <a:endParaRPr lang="en-US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F42E63B-43C6-4C47-85F1-16277B0C96FE}" type="parTrans" cxnId="{647B6CBA-47C9-4841-9749-4BB8A0DFA7A3}">
      <dgm:prSet/>
      <dgm:spPr/>
      <dgm:t>
        <a:bodyPr/>
        <a:lstStyle/>
        <a:p>
          <a:endParaRPr lang="en-US"/>
        </a:p>
      </dgm:t>
    </dgm:pt>
    <dgm:pt modelId="{9DE3A1B2-6CB1-4F64-A927-026D884FB2EF}" type="sibTrans" cxnId="{647B6CBA-47C9-4841-9749-4BB8A0DFA7A3}">
      <dgm:prSet/>
      <dgm:spPr/>
      <dgm:t>
        <a:bodyPr/>
        <a:lstStyle/>
        <a:p>
          <a:endParaRPr lang="en-US"/>
        </a:p>
      </dgm:t>
    </dgm:pt>
    <dgm:pt modelId="{B21323C9-9A23-429A-8978-4EF8CAB5E6CB}">
      <dgm:prSet phldrT="[Text]" custT="1"/>
      <dgm:spPr>
        <a:noFill/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April 2015</a:t>
          </a:r>
          <a:endParaRPr lang="en-US" sz="1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6F6718E-6F26-4399-8B29-7C6E22591528}" type="parTrans" cxnId="{078E5FA6-6720-4F63-9D75-F1F2754D98C0}">
      <dgm:prSet/>
      <dgm:spPr/>
      <dgm:t>
        <a:bodyPr/>
        <a:lstStyle/>
        <a:p>
          <a:endParaRPr lang="en-US"/>
        </a:p>
      </dgm:t>
    </dgm:pt>
    <dgm:pt modelId="{6C69DDE1-205C-45DF-A148-F042415AA6C6}" type="sibTrans" cxnId="{078E5FA6-6720-4F63-9D75-F1F2754D98C0}">
      <dgm:prSet/>
      <dgm:spPr/>
      <dgm:t>
        <a:bodyPr/>
        <a:lstStyle/>
        <a:p>
          <a:endParaRPr lang="en-US"/>
        </a:p>
      </dgm:t>
    </dgm:pt>
    <dgm:pt modelId="{127F3393-7466-4854-835B-B3A043D47F00}">
      <dgm:prSet phldrT="[Text]" custT="1"/>
      <dgm:spPr>
        <a:noFill/>
      </dgm:spPr>
      <dgm:t>
        <a:bodyPr/>
        <a:lstStyle/>
        <a:p>
          <a:r>
            <a:rPr lang="en-US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June 2012</a:t>
          </a:r>
          <a:endParaRPr lang="en-US" sz="1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C6FF163-6BF8-4E19-81C2-BAF4C839FD28}" type="parTrans" cxnId="{F0A66DE4-D0B5-4F5D-B25A-808CEFD23D6D}">
      <dgm:prSet/>
      <dgm:spPr/>
      <dgm:t>
        <a:bodyPr/>
        <a:lstStyle/>
        <a:p>
          <a:endParaRPr lang="en-US"/>
        </a:p>
      </dgm:t>
    </dgm:pt>
    <dgm:pt modelId="{A66B261F-BB73-44AE-BFCA-A02B9C0F5004}" type="sibTrans" cxnId="{F0A66DE4-D0B5-4F5D-B25A-808CEFD23D6D}">
      <dgm:prSet/>
      <dgm:spPr/>
      <dgm:t>
        <a:bodyPr/>
        <a:lstStyle/>
        <a:p>
          <a:endParaRPr lang="en-US"/>
        </a:p>
      </dgm:t>
    </dgm:pt>
    <dgm:pt modelId="{22061AD3-2449-444F-A546-230695975DF2}" type="pres">
      <dgm:prSet presAssocID="{839A6121-F6BA-42A9-A115-797E501159A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687D3E-20BC-4E01-B373-E4340458B26E}" type="pres">
      <dgm:prSet presAssocID="{839A6121-F6BA-42A9-A115-797E501159A0}" presName="dummy" presStyleCnt="0"/>
      <dgm:spPr/>
    </dgm:pt>
    <dgm:pt modelId="{AFBCBCF2-CA01-4136-92FB-AF716C796047}" type="pres">
      <dgm:prSet presAssocID="{839A6121-F6BA-42A9-A115-797E501159A0}" presName="linH" presStyleCnt="0"/>
      <dgm:spPr/>
    </dgm:pt>
    <dgm:pt modelId="{D0E8BBF1-FE3B-4417-8636-89A2AEBF2397}" type="pres">
      <dgm:prSet presAssocID="{839A6121-F6BA-42A9-A115-797E501159A0}" presName="padding1" presStyleCnt="0"/>
      <dgm:spPr/>
    </dgm:pt>
    <dgm:pt modelId="{99962FCA-8C11-4741-9657-27FD536753CF}" type="pres">
      <dgm:prSet presAssocID="{3D0F801B-E55A-40DE-8F47-C4B21AD8E094}" presName="linV" presStyleCnt="0"/>
      <dgm:spPr/>
    </dgm:pt>
    <dgm:pt modelId="{77AE2F6E-55C6-4281-A777-8ADB9930C4B3}" type="pres">
      <dgm:prSet presAssocID="{3D0F801B-E55A-40DE-8F47-C4B21AD8E094}" presName="spVertical1" presStyleCnt="0"/>
      <dgm:spPr/>
    </dgm:pt>
    <dgm:pt modelId="{EB057E5E-86C5-4BAD-83DC-A132A6D488F3}" type="pres">
      <dgm:prSet presAssocID="{3D0F801B-E55A-40DE-8F47-C4B21AD8E094}" presName="parTx" presStyleLbl="revTx" presStyleIdx="0" presStyleCnt="12" custScaleY="87365" custLinFactNeighborY="-494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35D435-1F76-48F5-8D8E-E72B94047C0B}" type="pres">
      <dgm:prSet presAssocID="{3D0F801B-E55A-40DE-8F47-C4B21AD8E094}" presName="spVertical2" presStyleCnt="0"/>
      <dgm:spPr/>
    </dgm:pt>
    <dgm:pt modelId="{D3874BB0-C093-4216-A624-432D98319682}" type="pres">
      <dgm:prSet presAssocID="{3D0F801B-E55A-40DE-8F47-C4B21AD8E094}" presName="spVertical3" presStyleCnt="0"/>
      <dgm:spPr/>
    </dgm:pt>
    <dgm:pt modelId="{68F1D905-BA01-4405-884B-084DB9AB8370}" type="pres">
      <dgm:prSet presAssocID="{3D0F801B-E55A-40DE-8F47-C4B21AD8E094}" presName="desTx" presStyleLbl="revTx" presStyleIdx="1" presStyleCnt="12" custLinFactNeighborY="-475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C7689-4D51-4FB1-9211-A04E2A228BF8}" type="pres">
      <dgm:prSet presAssocID="{963E7291-8892-4057-8AAC-B67EF09818AF}" presName="space" presStyleCnt="0"/>
      <dgm:spPr/>
    </dgm:pt>
    <dgm:pt modelId="{970B7993-9B9B-410B-BC4B-20F0EF069E96}" type="pres">
      <dgm:prSet presAssocID="{271467D1-EB40-49E7-8444-F65174221659}" presName="linV" presStyleCnt="0"/>
      <dgm:spPr/>
    </dgm:pt>
    <dgm:pt modelId="{892CEA6F-DDA9-4EFB-9A9C-48B12499273D}" type="pres">
      <dgm:prSet presAssocID="{271467D1-EB40-49E7-8444-F65174221659}" presName="spVertical1" presStyleCnt="0"/>
      <dgm:spPr/>
    </dgm:pt>
    <dgm:pt modelId="{C15054F6-F65A-412D-AFE3-ABAC32B11746}" type="pres">
      <dgm:prSet presAssocID="{271467D1-EB40-49E7-8444-F65174221659}" presName="parTx" presStyleLbl="revTx" presStyleIdx="2" presStyleCnt="12" custScaleY="67277" custLinFactNeighborX="2541" custLinFactNeighborY="-293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EFED50-CBBE-4E80-A714-69D6A7AA0819}" type="pres">
      <dgm:prSet presAssocID="{271467D1-EB40-49E7-8444-F65174221659}" presName="spVertical2" presStyleCnt="0"/>
      <dgm:spPr/>
    </dgm:pt>
    <dgm:pt modelId="{FE9352B6-FB77-4DC0-B3C3-255A48DE2548}" type="pres">
      <dgm:prSet presAssocID="{271467D1-EB40-49E7-8444-F65174221659}" presName="spVertical3" presStyleCnt="0"/>
      <dgm:spPr/>
    </dgm:pt>
    <dgm:pt modelId="{F02E5145-F2DF-424D-B895-3F7523AA9AF8}" type="pres">
      <dgm:prSet presAssocID="{271467D1-EB40-49E7-8444-F65174221659}" presName="desTx" presStyleLbl="revTx" presStyleIdx="3" presStyleCnt="12" custLinFactNeighborX="2541" custLinFactNeighborY="20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C3A576-8239-4723-80FA-C581E49988F0}" type="pres">
      <dgm:prSet presAssocID="{9DE3A1B2-6CB1-4F64-A927-026D884FB2EF}" presName="space" presStyleCnt="0"/>
      <dgm:spPr/>
    </dgm:pt>
    <dgm:pt modelId="{C66584E0-1D36-46D6-9E60-0F5C7DAE17B7}" type="pres">
      <dgm:prSet presAssocID="{F9237E04-789B-42F1-B8CA-8FF4205B1D80}" presName="linV" presStyleCnt="0"/>
      <dgm:spPr/>
    </dgm:pt>
    <dgm:pt modelId="{56303A27-24B9-463E-9EF5-C2B3DDD1BA5C}" type="pres">
      <dgm:prSet presAssocID="{F9237E04-789B-42F1-B8CA-8FF4205B1D80}" presName="spVertical1" presStyleCnt="0"/>
      <dgm:spPr/>
    </dgm:pt>
    <dgm:pt modelId="{D7F3FABB-889E-42F3-AAA7-661172D6EE7A}" type="pres">
      <dgm:prSet presAssocID="{F9237E04-789B-42F1-B8CA-8FF4205B1D80}" presName="parTx" presStyleLbl="revTx" presStyleIdx="4" presStyleCnt="12" custScaleY="93837" custLinFactNeighborY="-519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8D541-1DC8-48EE-9ADD-CC6D554F0ECE}" type="pres">
      <dgm:prSet presAssocID="{F9237E04-789B-42F1-B8CA-8FF4205B1D80}" presName="spVertical2" presStyleCnt="0"/>
      <dgm:spPr/>
    </dgm:pt>
    <dgm:pt modelId="{909237E5-6F73-4E90-A8AF-E259F7055B31}" type="pres">
      <dgm:prSet presAssocID="{F9237E04-789B-42F1-B8CA-8FF4205B1D80}" presName="spVertical3" presStyleCnt="0"/>
      <dgm:spPr/>
    </dgm:pt>
    <dgm:pt modelId="{82F75558-10A5-4EB4-95CF-E5B68F1C7A55}" type="pres">
      <dgm:prSet presAssocID="{F9237E04-789B-42F1-B8CA-8FF4205B1D80}" presName="desTx" presStyleLbl="revTx" presStyleIdx="5" presStyleCnt="12" custScaleX="132300" custLinFactNeighborX="7863" custLinFactNeighborY="-643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8F3265-F98B-44FF-AD6E-E49DF2AC2F94}" type="pres">
      <dgm:prSet presAssocID="{40CC8026-E208-4AF3-A754-D0212B0B9EBD}" presName="space" presStyleCnt="0"/>
      <dgm:spPr/>
    </dgm:pt>
    <dgm:pt modelId="{A9A0F4A8-BCCA-46B5-B837-B77C9D85E3E2}" type="pres">
      <dgm:prSet presAssocID="{B9FF8873-CE83-4E9C-BB01-5BF24E026553}" presName="linV" presStyleCnt="0"/>
      <dgm:spPr/>
    </dgm:pt>
    <dgm:pt modelId="{47F9F304-6B3F-477B-97F3-9A1EEC52A96F}" type="pres">
      <dgm:prSet presAssocID="{B9FF8873-CE83-4E9C-BB01-5BF24E026553}" presName="spVertical1" presStyleCnt="0"/>
      <dgm:spPr/>
    </dgm:pt>
    <dgm:pt modelId="{B9652BA3-1464-4E92-882F-D29523A769DE}" type="pres">
      <dgm:prSet presAssocID="{B9FF8873-CE83-4E9C-BB01-5BF24E026553}" presName="parTx" presStyleLbl="revTx" presStyleIdx="6" presStyleCnt="12" custScaleY="93837" custLinFactNeighborY="-4983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12B6EA-6253-41EE-8A77-6FF6B758BBF0}" type="pres">
      <dgm:prSet presAssocID="{B9FF8873-CE83-4E9C-BB01-5BF24E026553}" presName="spVertical2" presStyleCnt="0"/>
      <dgm:spPr/>
    </dgm:pt>
    <dgm:pt modelId="{027E8DAD-4848-4E67-8399-13E812348DAE}" type="pres">
      <dgm:prSet presAssocID="{B9FF8873-CE83-4E9C-BB01-5BF24E026553}" presName="spVertical3" presStyleCnt="0"/>
      <dgm:spPr/>
    </dgm:pt>
    <dgm:pt modelId="{D11F8C74-AE7D-4C01-9386-6327AFBE021F}" type="pres">
      <dgm:prSet presAssocID="{B9FF8873-CE83-4E9C-BB01-5BF24E026553}" presName="desTx" presStyleLbl="revTx" presStyleIdx="7" presStyleCnt="12" custScaleX="116802" custLinFactNeighborY="-643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020A45-436B-4515-B391-70917293954D}" type="pres">
      <dgm:prSet presAssocID="{6160BB52-2C91-4598-A900-60D0B131CB42}" presName="space" presStyleCnt="0"/>
      <dgm:spPr/>
    </dgm:pt>
    <dgm:pt modelId="{3ACCCF24-F1F6-4F03-90B9-52A6E255E03B}" type="pres">
      <dgm:prSet presAssocID="{1A76766E-60C6-4BBD-BF85-9F8D397EF50C}" presName="linV" presStyleCnt="0"/>
      <dgm:spPr/>
    </dgm:pt>
    <dgm:pt modelId="{ABBE6CE8-8F88-473B-95BF-BD1D86AFDCF9}" type="pres">
      <dgm:prSet presAssocID="{1A76766E-60C6-4BBD-BF85-9F8D397EF50C}" presName="spVertical1" presStyleCnt="0"/>
      <dgm:spPr/>
    </dgm:pt>
    <dgm:pt modelId="{45B732D6-138F-44A4-9E36-DEEDF4281430}" type="pres">
      <dgm:prSet presAssocID="{1A76766E-60C6-4BBD-BF85-9F8D397EF50C}" presName="parTx" presStyleLbl="revTx" presStyleIdx="8" presStyleCnt="12" custLinFactNeighborY="-581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DC963A-E662-4457-ABA5-E05272BE1D10}" type="pres">
      <dgm:prSet presAssocID="{1A76766E-60C6-4BBD-BF85-9F8D397EF50C}" presName="spVertical2" presStyleCnt="0"/>
      <dgm:spPr/>
    </dgm:pt>
    <dgm:pt modelId="{E3A6D5C6-5A21-4695-AD44-2C3E5516CA0E}" type="pres">
      <dgm:prSet presAssocID="{1A76766E-60C6-4BBD-BF85-9F8D397EF50C}" presName="spVertical3" presStyleCnt="0"/>
      <dgm:spPr/>
    </dgm:pt>
    <dgm:pt modelId="{CFEBFDFE-2DC0-468C-BA60-AE7CA36A79B6}" type="pres">
      <dgm:prSet presAssocID="{1A76766E-60C6-4BBD-BF85-9F8D397EF50C}" presName="desTx" presStyleLbl="revTx" presStyleIdx="9" presStyleCnt="12" custLinFactNeighborY="-79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2DFE8A-E74E-4657-AA5B-BEC770A74579}" type="pres">
      <dgm:prSet presAssocID="{D8DA7507-6217-42BA-992A-795C3AB933EB}" presName="space" presStyleCnt="0"/>
      <dgm:spPr/>
    </dgm:pt>
    <dgm:pt modelId="{A8078A6E-2B55-4FA0-BB36-F2AD9E650010}" type="pres">
      <dgm:prSet presAssocID="{D349698B-ACAE-4ACF-B64C-994E83957D0E}" presName="linV" presStyleCnt="0"/>
      <dgm:spPr/>
    </dgm:pt>
    <dgm:pt modelId="{18D14F6C-A79B-40C8-92A9-A870645C0E49}" type="pres">
      <dgm:prSet presAssocID="{D349698B-ACAE-4ACF-B64C-994E83957D0E}" presName="spVertical1" presStyleCnt="0"/>
      <dgm:spPr/>
    </dgm:pt>
    <dgm:pt modelId="{CCDF3DD6-0127-41E0-B9C3-C48BA0D96797}" type="pres">
      <dgm:prSet presAssocID="{D349698B-ACAE-4ACF-B64C-994E83957D0E}" presName="parTx" presStyleLbl="revTx" presStyleIdx="10" presStyleCnt="12" custLinFactNeighborY="-581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EFA337-1036-4267-BAC3-284021BB775D}" type="pres">
      <dgm:prSet presAssocID="{D349698B-ACAE-4ACF-B64C-994E83957D0E}" presName="spVertical2" presStyleCnt="0"/>
      <dgm:spPr/>
    </dgm:pt>
    <dgm:pt modelId="{193A66A3-2A72-4BDD-A8F6-02B65371B5C7}" type="pres">
      <dgm:prSet presAssocID="{D349698B-ACAE-4ACF-B64C-994E83957D0E}" presName="spVertical3" presStyleCnt="0"/>
      <dgm:spPr/>
    </dgm:pt>
    <dgm:pt modelId="{F6E4E956-7326-49C4-8EC7-D1E99F5D6215}" type="pres">
      <dgm:prSet presAssocID="{D349698B-ACAE-4ACF-B64C-994E83957D0E}" presName="desTx" presStyleLbl="revTx" presStyleIdx="11" presStyleCnt="12" custLinFactNeighborY="-79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2C13E9-26C7-49E3-874C-0EDBABB11431}" type="pres">
      <dgm:prSet presAssocID="{839A6121-F6BA-42A9-A115-797E501159A0}" presName="padding2" presStyleCnt="0"/>
      <dgm:spPr/>
    </dgm:pt>
    <dgm:pt modelId="{14FCDEAA-229C-47E3-934F-0009FEB132AB}" type="pres">
      <dgm:prSet presAssocID="{839A6121-F6BA-42A9-A115-797E501159A0}" presName="negArrow" presStyleCnt="0"/>
      <dgm:spPr/>
    </dgm:pt>
    <dgm:pt modelId="{56802E4C-7B12-4BC0-9A16-C2944B75A503}" type="pres">
      <dgm:prSet presAssocID="{839A6121-F6BA-42A9-A115-797E501159A0}" presName="backgroundArrow" presStyleLbl="node1" presStyleIdx="0" presStyleCnt="1" custLinFactNeighborY="-14530"/>
      <dgm:spPr>
        <a:solidFill>
          <a:schemeClr val="accent1"/>
        </a:solidFill>
      </dgm:spPr>
    </dgm:pt>
  </dgm:ptLst>
  <dgm:cxnLst>
    <dgm:cxn modelId="{647B6CBA-47C9-4841-9749-4BB8A0DFA7A3}" srcId="{839A6121-F6BA-42A9-A115-797E501159A0}" destId="{271467D1-EB40-49E7-8444-F65174221659}" srcOrd="1" destOrd="0" parTransId="{FF42E63B-43C6-4C47-85F1-16277B0C96FE}" sibTransId="{9DE3A1B2-6CB1-4F64-A927-026D884FB2EF}"/>
    <dgm:cxn modelId="{3B4D0D8C-94A9-410F-853A-87935D5296F9}" type="presOf" srcId="{812BC7BE-25A0-4000-869D-2ACA5FF108B8}" destId="{F6E4E956-7326-49C4-8EC7-D1E99F5D6215}" srcOrd="0" destOrd="0" presId="urn:microsoft.com/office/officeart/2005/8/layout/hProcess3"/>
    <dgm:cxn modelId="{09132398-34B9-47C1-86AE-8AA65455789C}" srcId="{B9FF8873-CE83-4E9C-BB01-5BF24E026553}" destId="{E820AEB9-C03B-4864-BFE3-B4842DCE05C8}" srcOrd="0" destOrd="0" parTransId="{D9C4FE76-BA1B-47ED-897E-0FB61C3DEADF}" sibTransId="{7FA8E2DA-360D-49BE-AF14-1CDB77504AA5}"/>
    <dgm:cxn modelId="{78F72DDC-2FB3-47B0-8B25-4FE9B2A1B7EC}" type="presOf" srcId="{839A6121-F6BA-42A9-A115-797E501159A0}" destId="{22061AD3-2449-444F-A546-230695975DF2}" srcOrd="0" destOrd="0" presId="urn:microsoft.com/office/officeart/2005/8/layout/hProcess3"/>
    <dgm:cxn modelId="{4656144B-DB7D-4E0F-85EB-449840399E0D}" type="presOf" srcId="{1A76766E-60C6-4BBD-BF85-9F8D397EF50C}" destId="{45B732D6-138F-44A4-9E36-DEEDF4281430}" srcOrd="0" destOrd="0" presId="urn:microsoft.com/office/officeart/2005/8/layout/hProcess3"/>
    <dgm:cxn modelId="{E421451B-4C5D-4A9D-9EEA-A4E03CB5897E}" srcId="{D349698B-ACAE-4ACF-B64C-994E83957D0E}" destId="{812BC7BE-25A0-4000-869D-2ACA5FF108B8}" srcOrd="0" destOrd="0" parTransId="{DD07867C-75C5-4485-B312-06ED18D9736A}" sibTransId="{06EA7094-FBE9-4682-B277-23B233E2A32B}"/>
    <dgm:cxn modelId="{FBD8027D-2B3C-4FDC-AD78-0D23555596CC}" srcId="{839A6121-F6BA-42A9-A115-797E501159A0}" destId="{1A76766E-60C6-4BBD-BF85-9F8D397EF50C}" srcOrd="4" destOrd="0" parTransId="{F825B433-EFE1-48C4-A069-39863F5FE9A3}" sibTransId="{D8DA7507-6217-42BA-992A-795C3AB933EB}"/>
    <dgm:cxn modelId="{A46F08AD-7731-4075-95E8-2AB5665925E9}" type="presOf" srcId="{D349698B-ACAE-4ACF-B64C-994E83957D0E}" destId="{CCDF3DD6-0127-41E0-B9C3-C48BA0D96797}" srcOrd="0" destOrd="0" presId="urn:microsoft.com/office/officeart/2005/8/layout/hProcess3"/>
    <dgm:cxn modelId="{9715F90D-5504-4FAC-936A-F09CAD0ABD65}" srcId="{839A6121-F6BA-42A9-A115-797E501159A0}" destId="{F9237E04-789B-42F1-B8CA-8FF4205B1D80}" srcOrd="2" destOrd="0" parTransId="{843D40D8-1EC0-49D9-AB3F-F2AD1DDB43DB}" sibTransId="{40CC8026-E208-4AF3-A754-D0212B0B9EBD}"/>
    <dgm:cxn modelId="{A7BFC668-A103-4EA4-8E08-167AFDCBB1BA}" type="presOf" srcId="{3D0F801B-E55A-40DE-8F47-C4B21AD8E094}" destId="{EB057E5E-86C5-4BAD-83DC-A132A6D488F3}" srcOrd="0" destOrd="0" presId="urn:microsoft.com/office/officeart/2005/8/layout/hProcess3"/>
    <dgm:cxn modelId="{F0A66DE4-D0B5-4F5D-B25A-808CEFD23D6D}" srcId="{3D0F801B-E55A-40DE-8F47-C4B21AD8E094}" destId="{127F3393-7466-4854-835B-B3A043D47F00}" srcOrd="0" destOrd="0" parTransId="{9C6FF163-6BF8-4E19-81C2-BAF4C839FD28}" sibTransId="{A66B261F-BB73-44AE-BFCA-A02B9C0F5004}"/>
    <dgm:cxn modelId="{3C2F0C07-8600-40AD-A1BF-DDA22AB49780}" srcId="{839A6121-F6BA-42A9-A115-797E501159A0}" destId="{3D0F801B-E55A-40DE-8F47-C4B21AD8E094}" srcOrd="0" destOrd="0" parTransId="{D65F2522-0407-4432-9F2B-3214D7E60673}" sibTransId="{963E7291-8892-4057-8AAC-B67EF09818AF}"/>
    <dgm:cxn modelId="{D7CB1F07-2C94-4C49-808C-DF51C19672AA}" type="presOf" srcId="{A2B669F9-C104-4010-B227-BBB9FE21A3E3}" destId="{CFEBFDFE-2DC0-468C-BA60-AE7CA36A79B6}" srcOrd="0" destOrd="0" presId="urn:microsoft.com/office/officeart/2005/8/layout/hProcess3"/>
    <dgm:cxn modelId="{67EC7BD8-CB49-4C9B-9FE9-105295DA9A0B}" srcId="{839A6121-F6BA-42A9-A115-797E501159A0}" destId="{B9FF8873-CE83-4E9C-BB01-5BF24E026553}" srcOrd="3" destOrd="0" parTransId="{B87DF682-DA5B-4473-B105-EE4DCACCD821}" sibTransId="{6160BB52-2C91-4598-A900-60D0B131CB42}"/>
    <dgm:cxn modelId="{5BA75316-AA31-4F89-ABBD-7FEE402C0EEE}" type="presOf" srcId="{B21323C9-9A23-429A-8978-4EF8CAB5E6CB}" destId="{F02E5145-F2DF-424D-B895-3F7523AA9AF8}" srcOrd="0" destOrd="0" presId="urn:microsoft.com/office/officeart/2005/8/layout/hProcess3"/>
    <dgm:cxn modelId="{96710132-A293-45F5-840C-6B923024F710}" type="presOf" srcId="{7BC870DE-16AD-4FA8-9AB6-EB96612A5331}" destId="{82F75558-10A5-4EB4-95CF-E5B68F1C7A55}" srcOrd="0" destOrd="0" presId="urn:microsoft.com/office/officeart/2005/8/layout/hProcess3"/>
    <dgm:cxn modelId="{30331EFD-640F-4C36-92F7-6C54BB113BF2}" type="presOf" srcId="{127F3393-7466-4854-835B-B3A043D47F00}" destId="{68F1D905-BA01-4405-884B-084DB9AB8370}" srcOrd="0" destOrd="0" presId="urn:microsoft.com/office/officeart/2005/8/layout/hProcess3"/>
    <dgm:cxn modelId="{BB395EE8-C98F-4D9E-B577-CE4AF5C5A172}" srcId="{839A6121-F6BA-42A9-A115-797E501159A0}" destId="{D349698B-ACAE-4ACF-B64C-994E83957D0E}" srcOrd="5" destOrd="0" parTransId="{6CEB0224-ABD5-45A0-AED0-9A4A3B355766}" sibTransId="{CF850F8D-541A-4A6F-AC6F-10777C961495}"/>
    <dgm:cxn modelId="{910D2D75-1946-46A8-A3B2-09D2FB1BDD87}" srcId="{1A76766E-60C6-4BBD-BF85-9F8D397EF50C}" destId="{A2B669F9-C104-4010-B227-BBB9FE21A3E3}" srcOrd="0" destOrd="0" parTransId="{DD365DF8-0E4D-46CE-A5B8-CEF2D0ED372F}" sibTransId="{6F48F387-8A37-4B04-A926-9986A80FF427}"/>
    <dgm:cxn modelId="{078E5FA6-6720-4F63-9D75-F1F2754D98C0}" srcId="{271467D1-EB40-49E7-8444-F65174221659}" destId="{B21323C9-9A23-429A-8978-4EF8CAB5E6CB}" srcOrd="0" destOrd="0" parTransId="{46F6718E-6F26-4399-8B29-7C6E22591528}" sibTransId="{6C69DDE1-205C-45DF-A148-F042415AA6C6}"/>
    <dgm:cxn modelId="{73E57302-AA6A-4E1D-B5C1-8693275913A2}" type="presOf" srcId="{E820AEB9-C03B-4864-BFE3-B4842DCE05C8}" destId="{D11F8C74-AE7D-4C01-9386-6327AFBE021F}" srcOrd="0" destOrd="0" presId="urn:microsoft.com/office/officeart/2005/8/layout/hProcess3"/>
    <dgm:cxn modelId="{2F2AE868-2E3F-475B-B77B-BA6C78215511}" type="presOf" srcId="{F9237E04-789B-42F1-B8CA-8FF4205B1D80}" destId="{D7F3FABB-889E-42F3-AAA7-661172D6EE7A}" srcOrd="0" destOrd="0" presId="urn:microsoft.com/office/officeart/2005/8/layout/hProcess3"/>
    <dgm:cxn modelId="{144F5E89-701D-4222-A769-E2BAF63DA586}" srcId="{F9237E04-789B-42F1-B8CA-8FF4205B1D80}" destId="{7BC870DE-16AD-4FA8-9AB6-EB96612A5331}" srcOrd="0" destOrd="0" parTransId="{63515136-221F-4021-A06F-DD89EA3A2DE9}" sibTransId="{8C2460D9-7C50-4B65-AA1F-78870F0AF641}"/>
    <dgm:cxn modelId="{EE9B235D-9817-4605-8756-D1E454DE56BA}" type="presOf" srcId="{271467D1-EB40-49E7-8444-F65174221659}" destId="{C15054F6-F65A-412D-AFE3-ABAC32B11746}" srcOrd="0" destOrd="0" presId="urn:microsoft.com/office/officeart/2005/8/layout/hProcess3"/>
    <dgm:cxn modelId="{2868F54E-0B48-445A-9061-D61357B73A63}" type="presOf" srcId="{B9FF8873-CE83-4E9C-BB01-5BF24E026553}" destId="{B9652BA3-1464-4E92-882F-D29523A769DE}" srcOrd="0" destOrd="0" presId="urn:microsoft.com/office/officeart/2005/8/layout/hProcess3"/>
    <dgm:cxn modelId="{AD421D2A-3B6D-4E7F-8C00-4D2795676FFF}" type="presParOf" srcId="{22061AD3-2449-444F-A546-230695975DF2}" destId="{16687D3E-20BC-4E01-B373-E4340458B26E}" srcOrd="0" destOrd="0" presId="urn:microsoft.com/office/officeart/2005/8/layout/hProcess3"/>
    <dgm:cxn modelId="{28CA6AF4-0655-42DB-B5F2-9AA5BC171A18}" type="presParOf" srcId="{22061AD3-2449-444F-A546-230695975DF2}" destId="{AFBCBCF2-CA01-4136-92FB-AF716C796047}" srcOrd="1" destOrd="0" presId="urn:microsoft.com/office/officeart/2005/8/layout/hProcess3"/>
    <dgm:cxn modelId="{66FC85A2-FB5A-496E-B412-82E42F837B26}" type="presParOf" srcId="{AFBCBCF2-CA01-4136-92FB-AF716C796047}" destId="{D0E8BBF1-FE3B-4417-8636-89A2AEBF2397}" srcOrd="0" destOrd="0" presId="urn:microsoft.com/office/officeart/2005/8/layout/hProcess3"/>
    <dgm:cxn modelId="{D8CA7ACE-DD86-4577-B4DF-1AEAE3F5B215}" type="presParOf" srcId="{AFBCBCF2-CA01-4136-92FB-AF716C796047}" destId="{99962FCA-8C11-4741-9657-27FD536753CF}" srcOrd="1" destOrd="0" presId="urn:microsoft.com/office/officeart/2005/8/layout/hProcess3"/>
    <dgm:cxn modelId="{3AA1FA6D-F77B-46B5-BB50-3869C2454969}" type="presParOf" srcId="{99962FCA-8C11-4741-9657-27FD536753CF}" destId="{77AE2F6E-55C6-4281-A777-8ADB9930C4B3}" srcOrd="0" destOrd="0" presId="urn:microsoft.com/office/officeart/2005/8/layout/hProcess3"/>
    <dgm:cxn modelId="{42235591-A958-4C47-989A-32711439FB39}" type="presParOf" srcId="{99962FCA-8C11-4741-9657-27FD536753CF}" destId="{EB057E5E-86C5-4BAD-83DC-A132A6D488F3}" srcOrd="1" destOrd="0" presId="urn:microsoft.com/office/officeart/2005/8/layout/hProcess3"/>
    <dgm:cxn modelId="{5F76496E-605F-4E11-925B-A3F9D73E2E52}" type="presParOf" srcId="{99962FCA-8C11-4741-9657-27FD536753CF}" destId="{FA35D435-1F76-48F5-8D8E-E72B94047C0B}" srcOrd="2" destOrd="0" presId="urn:microsoft.com/office/officeart/2005/8/layout/hProcess3"/>
    <dgm:cxn modelId="{5E42551F-4931-4613-A3FA-81E5BADA9538}" type="presParOf" srcId="{99962FCA-8C11-4741-9657-27FD536753CF}" destId="{D3874BB0-C093-4216-A624-432D98319682}" srcOrd="3" destOrd="0" presId="urn:microsoft.com/office/officeart/2005/8/layout/hProcess3"/>
    <dgm:cxn modelId="{2F0086F8-C729-46A0-BB13-422F286453AE}" type="presParOf" srcId="{99962FCA-8C11-4741-9657-27FD536753CF}" destId="{68F1D905-BA01-4405-884B-084DB9AB8370}" srcOrd="4" destOrd="0" presId="urn:microsoft.com/office/officeart/2005/8/layout/hProcess3"/>
    <dgm:cxn modelId="{4BED7FC9-2971-469D-A098-14EA202B3EA9}" type="presParOf" srcId="{AFBCBCF2-CA01-4136-92FB-AF716C796047}" destId="{BF5C7689-4D51-4FB1-9211-A04E2A228BF8}" srcOrd="2" destOrd="0" presId="urn:microsoft.com/office/officeart/2005/8/layout/hProcess3"/>
    <dgm:cxn modelId="{6DEA5534-4743-42ED-96F3-509C61034876}" type="presParOf" srcId="{AFBCBCF2-CA01-4136-92FB-AF716C796047}" destId="{970B7993-9B9B-410B-BC4B-20F0EF069E96}" srcOrd="3" destOrd="0" presId="urn:microsoft.com/office/officeart/2005/8/layout/hProcess3"/>
    <dgm:cxn modelId="{DFB58A13-013A-482C-ABF5-34EB242BB3E3}" type="presParOf" srcId="{970B7993-9B9B-410B-BC4B-20F0EF069E96}" destId="{892CEA6F-DDA9-4EFB-9A9C-48B12499273D}" srcOrd="0" destOrd="0" presId="urn:microsoft.com/office/officeart/2005/8/layout/hProcess3"/>
    <dgm:cxn modelId="{1A75C88C-CC13-4787-A5B2-508A43585936}" type="presParOf" srcId="{970B7993-9B9B-410B-BC4B-20F0EF069E96}" destId="{C15054F6-F65A-412D-AFE3-ABAC32B11746}" srcOrd="1" destOrd="0" presId="urn:microsoft.com/office/officeart/2005/8/layout/hProcess3"/>
    <dgm:cxn modelId="{ACE1FC74-AF89-4947-84D9-137F93E023B3}" type="presParOf" srcId="{970B7993-9B9B-410B-BC4B-20F0EF069E96}" destId="{EDEFED50-CBBE-4E80-A714-69D6A7AA0819}" srcOrd="2" destOrd="0" presId="urn:microsoft.com/office/officeart/2005/8/layout/hProcess3"/>
    <dgm:cxn modelId="{CAF941F2-BCB7-4054-BD53-459ABD4D66BB}" type="presParOf" srcId="{970B7993-9B9B-410B-BC4B-20F0EF069E96}" destId="{FE9352B6-FB77-4DC0-B3C3-255A48DE2548}" srcOrd="3" destOrd="0" presId="urn:microsoft.com/office/officeart/2005/8/layout/hProcess3"/>
    <dgm:cxn modelId="{B292AE73-306F-4E44-8BB5-BBD27F15EAE0}" type="presParOf" srcId="{970B7993-9B9B-410B-BC4B-20F0EF069E96}" destId="{F02E5145-F2DF-424D-B895-3F7523AA9AF8}" srcOrd="4" destOrd="0" presId="urn:microsoft.com/office/officeart/2005/8/layout/hProcess3"/>
    <dgm:cxn modelId="{7536EBF6-1860-4876-8B8A-C375326D43E1}" type="presParOf" srcId="{AFBCBCF2-CA01-4136-92FB-AF716C796047}" destId="{C6C3A576-8239-4723-80FA-C581E49988F0}" srcOrd="4" destOrd="0" presId="urn:microsoft.com/office/officeart/2005/8/layout/hProcess3"/>
    <dgm:cxn modelId="{4BC8F09A-89D1-462D-BFBB-69D09CA5E3E2}" type="presParOf" srcId="{AFBCBCF2-CA01-4136-92FB-AF716C796047}" destId="{C66584E0-1D36-46D6-9E60-0F5C7DAE17B7}" srcOrd="5" destOrd="0" presId="urn:microsoft.com/office/officeart/2005/8/layout/hProcess3"/>
    <dgm:cxn modelId="{6E9C565D-CCA2-4638-8865-42037DF33A5B}" type="presParOf" srcId="{C66584E0-1D36-46D6-9E60-0F5C7DAE17B7}" destId="{56303A27-24B9-463E-9EF5-C2B3DDD1BA5C}" srcOrd="0" destOrd="0" presId="urn:microsoft.com/office/officeart/2005/8/layout/hProcess3"/>
    <dgm:cxn modelId="{873EDF54-7E42-4AEF-B1D7-1C6E13FCF70A}" type="presParOf" srcId="{C66584E0-1D36-46D6-9E60-0F5C7DAE17B7}" destId="{D7F3FABB-889E-42F3-AAA7-661172D6EE7A}" srcOrd="1" destOrd="0" presId="urn:microsoft.com/office/officeart/2005/8/layout/hProcess3"/>
    <dgm:cxn modelId="{95EE906E-6235-49FF-9434-2968A6384BD3}" type="presParOf" srcId="{C66584E0-1D36-46D6-9E60-0F5C7DAE17B7}" destId="{43B8D541-1DC8-48EE-9ADD-CC6D554F0ECE}" srcOrd="2" destOrd="0" presId="urn:microsoft.com/office/officeart/2005/8/layout/hProcess3"/>
    <dgm:cxn modelId="{F831A324-7205-424D-8C73-6A74639597DB}" type="presParOf" srcId="{C66584E0-1D36-46D6-9E60-0F5C7DAE17B7}" destId="{909237E5-6F73-4E90-A8AF-E259F7055B31}" srcOrd="3" destOrd="0" presId="urn:microsoft.com/office/officeart/2005/8/layout/hProcess3"/>
    <dgm:cxn modelId="{E180A27F-0E54-48DA-9B2F-431FA7F66350}" type="presParOf" srcId="{C66584E0-1D36-46D6-9E60-0F5C7DAE17B7}" destId="{82F75558-10A5-4EB4-95CF-E5B68F1C7A55}" srcOrd="4" destOrd="0" presId="urn:microsoft.com/office/officeart/2005/8/layout/hProcess3"/>
    <dgm:cxn modelId="{53134D7A-4D91-424D-A229-34191A303F54}" type="presParOf" srcId="{AFBCBCF2-CA01-4136-92FB-AF716C796047}" destId="{A68F3265-F98B-44FF-AD6E-E49DF2AC2F94}" srcOrd="6" destOrd="0" presId="urn:microsoft.com/office/officeart/2005/8/layout/hProcess3"/>
    <dgm:cxn modelId="{81DCED04-A3D4-474C-87A3-49DA60F0D5E6}" type="presParOf" srcId="{AFBCBCF2-CA01-4136-92FB-AF716C796047}" destId="{A9A0F4A8-BCCA-46B5-B837-B77C9D85E3E2}" srcOrd="7" destOrd="0" presId="urn:microsoft.com/office/officeart/2005/8/layout/hProcess3"/>
    <dgm:cxn modelId="{1808AD15-C183-4F15-A9DB-A0B4FDE91ED2}" type="presParOf" srcId="{A9A0F4A8-BCCA-46B5-B837-B77C9D85E3E2}" destId="{47F9F304-6B3F-477B-97F3-9A1EEC52A96F}" srcOrd="0" destOrd="0" presId="urn:microsoft.com/office/officeart/2005/8/layout/hProcess3"/>
    <dgm:cxn modelId="{E3DA5CF5-F7C9-4ED0-9147-AAA4C4AA6AD5}" type="presParOf" srcId="{A9A0F4A8-BCCA-46B5-B837-B77C9D85E3E2}" destId="{B9652BA3-1464-4E92-882F-D29523A769DE}" srcOrd="1" destOrd="0" presId="urn:microsoft.com/office/officeart/2005/8/layout/hProcess3"/>
    <dgm:cxn modelId="{77B75D65-DE8E-44C1-8923-B795E09C4172}" type="presParOf" srcId="{A9A0F4A8-BCCA-46B5-B837-B77C9D85E3E2}" destId="{B712B6EA-6253-41EE-8A77-6FF6B758BBF0}" srcOrd="2" destOrd="0" presId="urn:microsoft.com/office/officeart/2005/8/layout/hProcess3"/>
    <dgm:cxn modelId="{4E954541-474E-4264-9CA6-0DF5D28D180B}" type="presParOf" srcId="{A9A0F4A8-BCCA-46B5-B837-B77C9D85E3E2}" destId="{027E8DAD-4848-4E67-8399-13E812348DAE}" srcOrd="3" destOrd="0" presId="urn:microsoft.com/office/officeart/2005/8/layout/hProcess3"/>
    <dgm:cxn modelId="{72CFA73E-5229-4055-AAB2-BA7D94FF35B5}" type="presParOf" srcId="{A9A0F4A8-BCCA-46B5-B837-B77C9D85E3E2}" destId="{D11F8C74-AE7D-4C01-9386-6327AFBE021F}" srcOrd="4" destOrd="0" presId="urn:microsoft.com/office/officeart/2005/8/layout/hProcess3"/>
    <dgm:cxn modelId="{1C66A4E9-8E05-4A65-9FC0-CB7D18BCBFE1}" type="presParOf" srcId="{AFBCBCF2-CA01-4136-92FB-AF716C796047}" destId="{04020A45-436B-4515-B391-70917293954D}" srcOrd="8" destOrd="0" presId="urn:microsoft.com/office/officeart/2005/8/layout/hProcess3"/>
    <dgm:cxn modelId="{9178AB05-4688-4E55-9763-352B5632E72C}" type="presParOf" srcId="{AFBCBCF2-CA01-4136-92FB-AF716C796047}" destId="{3ACCCF24-F1F6-4F03-90B9-52A6E255E03B}" srcOrd="9" destOrd="0" presId="urn:microsoft.com/office/officeart/2005/8/layout/hProcess3"/>
    <dgm:cxn modelId="{9329F6D3-FEDB-4D89-A6CC-8EE70EFBD80D}" type="presParOf" srcId="{3ACCCF24-F1F6-4F03-90B9-52A6E255E03B}" destId="{ABBE6CE8-8F88-473B-95BF-BD1D86AFDCF9}" srcOrd="0" destOrd="0" presId="urn:microsoft.com/office/officeart/2005/8/layout/hProcess3"/>
    <dgm:cxn modelId="{45E87009-168B-4496-9BDA-5F4457E36121}" type="presParOf" srcId="{3ACCCF24-F1F6-4F03-90B9-52A6E255E03B}" destId="{45B732D6-138F-44A4-9E36-DEEDF4281430}" srcOrd="1" destOrd="0" presId="urn:microsoft.com/office/officeart/2005/8/layout/hProcess3"/>
    <dgm:cxn modelId="{EA418AA4-876C-4FFD-847C-F290C70A30EE}" type="presParOf" srcId="{3ACCCF24-F1F6-4F03-90B9-52A6E255E03B}" destId="{A5DC963A-E662-4457-ABA5-E05272BE1D10}" srcOrd="2" destOrd="0" presId="urn:microsoft.com/office/officeart/2005/8/layout/hProcess3"/>
    <dgm:cxn modelId="{D3DC8C7D-57E3-4511-9787-3F657A64D59D}" type="presParOf" srcId="{3ACCCF24-F1F6-4F03-90B9-52A6E255E03B}" destId="{E3A6D5C6-5A21-4695-AD44-2C3E5516CA0E}" srcOrd="3" destOrd="0" presId="urn:microsoft.com/office/officeart/2005/8/layout/hProcess3"/>
    <dgm:cxn modelId="{C07E15F3-7838-45BC-8072-9DAE57C011ED}" type="presParOf" srcId="{3ACCCF24-F1F6-4F03-90B9-52A6E255E03B}" destId="{CFEBFDFE-2DC0-468C-BA60-AE7CA36A79B6}" srcOrd="4" destOrd="0" presId="urn:microsoft.com/office/officeart/2005/8/layout/hProcess3"/>
    <dgm:cxn modelId="{321EAF07-A1AE-448D-AE51-3993E9B8A46E}" type="presParOf" srcId="{AFBCBCF2-CA01-4136-92FB-AF716C796047}" destId="{712DFE8A-E74E-4657-AA5B-BEC770A74579}" srcOrd="10" destOrd="0" presId="urn:microsoft.com/office/officeart/2005/8/layout/hProcess3"/>
    <dgm:cxn modelId="{8CBF95B8-1AA6-4C51-B92D-B8CFF60A553F}" type="presParOf" srcId="{AFBCBCF2-CA01-4136-92FB-AF716C796047}" destId="{A8078A6E-2B55-4FA0-BB36-F2AD9E650010}" srcOrd="11" destOrd="0" presId="urn:microsoft.com/office/officeart/2005/8/layout/hProcess3"/>
    <dgm:cxn modelId="{12F9D18F-2DEA-4533-B1B4-D0FB7E9A98FA}" type="presParOf" srcId="{A8078A6E-2B55-4FA0-BB36-F2AD9E650010}" destId="{18D14F6C-A79B-40C8-92A9-A870645C0E49}" srcOrd="0" destOrd="0" presId="urn:microsoft.com/office/officeart/2005/8/layout/hProcess3"/>
    <dgm:cxn modelId="{E156F4EA-5AE9-46A7-B959-382ADA1479DE}" type="presParOf" srcId="{A8078A6E-2B55-4FA0-BB36-F2AD9E650010}" destId="{CCDF3DD6-0127-41E0-B9C3-C48BA0D96797}" srcOrd="1" destOrd="0" presId="urn:microsoft.com/office/officeart/2005/8/layout/hProcess3"/>
    <dgm:cxn modelId="{61F0D3B3-C5FD-4B0C-B923-B304FFD0A45A}" type="presParOf" srcId="{A8078A6E-2B55-4FA0-BB36-F2AD9E650010}" destId="{4EEFA337-1036-4267-BAC3-284021BB775D}" srcOrd="2" destOrd="0" presId="urn:microsoft.com/office/officeart/2005/8/layout/hProcess3"/>
    <dgm:cxn modelId="{611E7F4C-F94B-4C59-B6DF-8CFB425FBBFE}" type="presParOf" srcId="{A8078A6E-2B55-4FA0-BB36-F2AD9E650010}" destId="{193A66A3-2A72-4BDD-A8F6-02B65371B5C7}" srcOrd="3" destOrd="0" presId="urn:microsoft.com/office/officeart/2005/8/layout/hProcess3"/>
    <dgm:cxn modelId="{F6B76315-C21D-4998-864B-29D5347B7481}" type="presParOf" srcId="{A8078A6E-2B55-4FA0-BB36-F2AD9E650010}" destId="{F6E4E956-7326-49C4-8EC7-D1E99F5D6215}" srcOrd="4" destOrd="0" presId="urn:microsoft.com/office/officeart/2005/8/layout/hProcess3"/>
    <dgm:cxn modelId="{57B017C4-9D5D-451B-8CC4-925337FA3B5E}" type="presParOf" srcId="{AFBCBCF2-CA01-4136-92FB-AF716C796047}" destId="{882C13E9-26C7-49E3-874C-0EDBABB11431}" srcOrd="12" destOrd="0" presId="urn:microsoft.com/office/officeart/2005/8/layout/hProcess3"/>
    <dgm:cxn modelId="{F7BB01A1-B03F-4D21-830F-B45885A20DF8}" type="presParOf" srcId="{AFBCBCF2-CA01-4136-92FB-AF716C796047}" destId="{14FCDEAA-229C-47E3-934F-0009FEB132AB}" srcOrd="13" destOrd="0" presId="urn:microsoft.com/office/officeart/2005/8/layout/hProcess3"/>
    <dgm:cxn modelId="{016388AE-8512-4BEB-87EE-E36D7A5FA2D1}" type="presParOf" srcId="{AFBCBCF2-CA01-4136-92FB-AF716C796047}" destId="{56802E4C-7B12-4BC0-9A16-C2944B75A503}" srcOrd="14" destOrd="0" presId="urn:microsoft.com/office/officeart/2005/8/layout/hProcess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EB2C46-5421-4661-9BDC-353367E9AC1E}" type="doc">
      <dgm:prSet loTypeId="urn:microsoft.com/office/officeart/2005/8/layout/target2" loCatId="relationship" qsTypeId="urn:microsoft.com/office/officeart/2005/8/quickstyle/simple1" qsCatId="simple" csTypeId="urn:microsoft.com/office/officeart/2005/8/colors/colorful5" csCatId="colorful" phldr="1"/>
      <dgm:spPr/>
    </dgm:pt>
    <dgm:pt modelId="{66A93E9A-00AC-4273-B600-216C83C068A9}">
      <dgm:prSet phldrT="[Text]" custT="1"/>
      <dgm:spPr/>
      <dgm:t>
        <a:bodyPr/>
        <a:lstStyle/>
        <a:p>
          <a:pPr algn="ctr"/>
          <a:endParaRPr lang="en-US" sz="4800" dirty="0" smtClean="0">
            <a:solidFill>
              <a:schemeClr val="tx1"/>
            </a:solidFill>
          </a:endParaRPr>
        </a:p>
        <a:p>
          <a:pPr algn="ctr"/>
          <a:r>
            <a:rPr lang="en-US" sz="4800" dirty="0" smtClean="0">
              <a:solidFill>
                <a:schemeClr val="tx1"/>
              </a:solidFill>
            </a:rPr>
            <a:t>Population Health Goals</a:t>
          </a:r>
          <a:endParaRPr lang="en-US" sz="4800" dirty="0">
            <a:solidFill>
              <a:schemeClr val="tx1"/>
            </a:solidFill>
          </a:endParaRPr>
        </a:p>
      </dgm:t>
    </dgm:pt>
    <dgm:pt modelId="{33E885EC-1A4A-4000-B74D-EC638FEF6DC7}" type="parTrans" cxnId="{52053AFB-62AF-4682-9B5D-63F1247CD789}">
      <dgm:prSet/>
      <dgm:spPr/>
      <dgm:t>
        <a:bodyPr/>
        <a:lstStyle/>
        <a:p>
          <a:endParaRPr lang="en-US"/>
        </a:p>
      </dgm:t>
    </dgm:pt>
    <dgm:pt modelId="{DC8D0605-01A9-4B08-B51A-C5E97BF1E44E}" type="sibTrans" cxnId="{52053AFB-62AF-4682-9B5D-63F1247CD789}">
      <dgm:prSet/>
      <dgm:spPr/>
      <dgm:t>
        <a:bodyPr/>
        <a:lstStyle/>
        <a:p>
          <a:endParaRPr lang="en-US"/>
        </a:p>
      </dgm:t>
    </dgm:pt>
    <dgm:pt modelId="{245C02E1-02BA-4903-A9EB-E2DEC5FB4ADF}" type="pres">
      <dgm:prSet presAssocID="{F7EB2C46-5421-4661-9BDC-353367E9AC1E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AA86E8E2-7705-44C2-B075-01BB96106B56}" type="pres">
      <dgm:prSet presAssocID="{F7EB2C46-5421-4661-9BDC-353367E9AC1E}" presName="outerBox" presStyleCnt="0"/>
      <dgm:spPr/>
    </dgm:pt>
    <dgm:pt modelId="{B63D2945-C80B-440F-95F1-76D74A0B9C6A}" type="pres">
      <dgm:prSet presAssocID="{F7EB2C46-5421-4661-9BDC-353367E9AC1E}" presName="outerBoxParent" presStyleLbl="node1" presStyleIdx="0" presStyleCnt="1" custLinFactNeighborX="45370" custLinFactNeighborY="12196"/>
      <dgm:spPr/>
      <dgm:t>
        <a:bodyPr/>
        <a:lstStyle/>
        <a:p>
          <a:endParaRPr lang="en-US"/>
        </a:p>
      </dgm:t>
    </dgm:pt>
    <dgm:pt modelId="{196955AA-0AAB-4302-AC56-7A437E092900}" type="pres">
      <dgm:prSet presAssocID="{F7EB2C46-5421-4661-9BDC-353367E9AC1E}" presName="outerBoxChildren" presStyleCnt="0"/>
      <dgm:spPr/>
    </dgm:pt>
  </dgm:ptLst>
  <dgm:cxnLst>
    <dgm:cxn modelId="{52053AFB-62AF-4682-9B5D-63F1247CD789}" srcId="{F7EB2C46-5421-4661-9BDC-353367E9AC1E}" destId="{66A93E9A-00AC-4273-B600-216C83C068A9}" srcOrd="0" destOrd="0" parTransId="{33E885EC-1A4A-4000-B74D-EC638FEF6DC7}" sibTransId="{DC8D0605-01A9-4B08-B51A-C5E97BF1E44E}"/>
    <dgm:cxn modelId="{B448E596-2DB6-4C85-A226-F6B890C8F4A9}" type="presOf" srcId="{F7EB2C46-5421-4661-9BDC-353367E9AC1E}" destId="{245C02E1-02BA-4903-A9EB-E2DEC5FB4ADF}" srcOrd="0" destOrd="0" presId="urn:microsoft.com/office/officeart/2005/8/layout/target2"/>
    <dgm:cxn modelId="{E1DCB5C0-CF44-4A25-A63E-E1074EDD5F10}" type="presOf" srcId="{66A93E9A-00AC-4273-B600-216C83C068A9}" destId="{B63D2945-C80B-440F-95F1-76D74A0B9C6A}" srcOrd="0" destOrd="0" presId="urn:microsoft.com/office/officeart/2005/8/layout/target2"/>
    <dgm:cxn modelId="{B6DB961F-A311-4B58-AC71-86265D068185}" type="presParOf" srcId="{245C02E1-02BA-4903-A9EB-E2DEC5FB4ADF}" destId="{AA86E8E2-7705-44C2-B075-01BB96106B56}" srcOrd="0" destOrd="0" presId="urn:microsoft.com/office/officeart/2005/8/layout/target2"/>
    <dgm:cxn modelId="{5969D551-A15C-43C2-BA0B-2A3F43202613}" type="presParOf" srcId="{AA86E8E2-7705-44C2-B075-01BB96106B56}" destId="{B63D2945-C80B-440F-95F1-76D74A0B9C6A}" srcOrd="0" destOrd="0" presId="urn:microsoft.com/office/officeart/2005/8/layout/target2"/>
    <dgm:cxn modelId="{3032A885-F7ED-4071-8474-1DBA80ED4BD8}" type="presParOf" srcId="{AA86E8E2-7705-44C2-B075-01BB96106B56}" destId="{196955AA-0AAB-4302-AC56-7A437E092900}" srcOrd="1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3184B2-1218-4268-B758-383C7B4321F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C7F6599-B78F-44F1-A058-FC09103760FE}">
      <dgm:prSet phldrT="[Text]"/>
      <dgm:spPr>
        <a:effectLst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1:</a:t>
          </a:r>
        </a:p>
        <a:p>
          <a:r>
            <a:rPr lang="en-US" b="1" dirty="0" smtClean="0">
              <a:solidFill>
                <a:schemeClr val="tx1"/>
              </a:solidFill>
            </a:rPr>
            <a:t>Increase Capacity</a:t>
          </a:r>
          <a:endParaRPr lang="en-US" b="1" dirty="0">
            <a:solidFill>
              <a:schemeClr val="tx1"/>
            </a:solidFill>
          </a:endParaRPr>
        </a:p>
      </dgm:t>
    </dgm:pt>
    <dgm:pt modelId="{150A81FE-06BD-419D-B07B-9B53C467F1E1}" type="parTrans" cxnId="{1CC660A1-FFAC-4D8C-993A-D484D9523BE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CF4A660-D45F-45EC-8056-02C3211754DF}" type="sibTrans" cxnId="{1CC660A1-FFAC-4D8C-993A-D484D9523BEE}">
      <dgm:prSet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A3634AC-939A-4DB5-ACFD-4E6430B114E7}">
      <dgm:prSet phldrT="[Text]"/>
      <dgm:spPr>
        <a:effectLst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2: Increase Care Quality</a:t>
          </a:r>
          <a:endParaRPr lang="en-US" b="1" dirty="0">
            <a:solidFill>
              <a:schemeClr val="tx1"/>
            </a:solidFill>
          </a:endParaRPr>
        </a:p>
      </dgm:t>
    </dgm:pt>
    <dgm:pt modelId="{7E7D4C42-1637-40CF-BE50-2233FB111831}" type="parTrans" cxnId="{6D96BC5E-0C75-40CB-A7C2-286F937505A4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0C38EB9-E1EA-428C-9304-250288886D92}" type="sibTrans" cxnId="{6D96BC5E-0C75-40CB-A7C2-286F937505A4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2E4301E-F933-4A5F-ACDE-E3C070D77287}">
      <dgm:prSet phldrT="[Text]"/>
      <dgm:spPr>
        <a:effectLst>
          <a:glow rad="228600">
            <a:srgbClr val="786C71"/>
          </a:glow>
        </a:effectLst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3: Increase Patient Self-Management</a:t>
          </a:r>
          <a:endParaRPr lang="en-US" b="1" dirty="0">
            <a:solidFill>
              <a:schemeClr val="tx1"/>
            </a:solidFill>
          </a:endParaRPr>
        </a:p>
      </dgm:t>
    </dgm:pt>
    <dgm:pt modelId="{0953F1D9-45A8-45A3-AF15-CDC1A848D850}" type="parTrans" cxnId="{A6F7FE92-A614-4FD7-B5F7-72DAF51F8120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F7FEDD7-91C2-4356-B787-69497FD2109C}" type="sibTrans" cxnId="{A6F7FE92-A614-4FD7-B5F7-72DAF51F8120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AC2E51D-0770-43CD-8C78-79A3036E0630}">
      <dgm:prSet phldrT="[Text]"/>
      <dgm:spPr>
        <a:effectLst>
          <a:glow rad="228600">
            <a:srgbClr val="786C71"/>
          </a:glow>
        </a:effectLst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4: Community-Wide Enabling Interventions</a:t>
          </a:r>
          <a:endParaRPr lang="en-US" b="1" dirty="0">
            <a:solidFill>
              <a:schemeClr val="tx1"/>
            </a:solidFill>
          </a:endParaRPr>
        </a:p>
      </dgm:t>
    </dgm:pt>
    <dgm:pt modelId="{FE0590E5-49EB-4A3D-BA99-41056631DB30}" type="parTrans" cxnId="{7E188AC4-A012-479B-AC04-C5BF434386CF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3FDFEFD-6352-40CC-B39A-53BC6DF50A71}" type="sibTrans" cxnId="{7E188AC4-A012-479B-AC04-C5BF434386CF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6C49765-6307-450E-99B1-68F0F47D732D}" type="pres">
      <dgm:prSet presAssocID="{143184B2-1218-4268-B758-383C7B4321F3}" presName="Name0" presStyleCnt="0">
        <dgm:presLayoutVars>
          <dgm:dir/>
          <dgm:resizeHandles val="exact"/>
        </dgm:presLayoutVars>
      </dgm:prSet>
      <dgm:spPr/>
    </dgm:pt>
    <dgm:pt modelId="{A4459155-2F59-484A-915F-DFB2503B244C}" type="pres">
      <dgm:prSet presAssocID="{AC7F6599-B78F-44F1-A058-FC09103760F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EB0182-A93F-48FD-A029-4F4A7EE34924}" type="pres">
      <dgm:prSet presAssocID="{6CF4A660-D45F-45EC-8056-02C3211754DF}" presName="sibTrans" presStyleLbl="sibTrans2D1" presStyleIdx="0" presStyleCnt="3"/>
      <dgm:spPr/>
      <dgm:t>
        <a:bodyPr/>
        <a:lstStyle/>
        <a:p>
          <a:endParaRPr lang="en-US"/>
        </a:p>
      </dgm:t>
    </dgm:pt>
    <dgm:pt modelId="{5B2A7A9E-0B94-47C8-B955-97EF9CD1B463}" type="pres">
      <dgm:prSet presAssocID="{6CF4A660-D45F-45EC-8056-02C3211754DF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C10E6D6-A91E-48E1-9E42-B556C393D800}" type="pres">
      <dgm:prSet presAssocID="{FA3634AC-939A-4DB5-ACFD-4E6430B114E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5E62D7-7B7C-4691-B342-789558607FBD}" type="pres">
      <dgm:prSet presAssocID="{70C38EB9-E1EA-428C-9304-250288886D92}" presName="sibTrans" presStyleLbl="sibTrans2D1" presStyleIdx="1" presStyleCnt="3"/>
      <dgm:spPr/>
      <dgm:t>
        <a:bodyPr/>
        <a:lstStyle/>
        <a:p>
          <a:endParaRPr lang="en-US"/>
        </a:p>
      </dgm:t>
    </dgm:pt>
    <dgm:pt modelId="{E7DE471E-F356-4D42-8A1A-C47720099246}" type="pres">
      <dgm:prSet presAssocID="{70C38EB9-E1EA-428C-9304-250288886D92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CC7415D4-A796-4301-AECA-A45D3DC48324}" type="pres">
      <dgm:prSet presAssocID="{E2E4301E-F933-4A5F-ACDE-E3C070D7728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8F41A9-5764-46B8-B9C7-D440E9C12A71}" type="pres">
      <dgm:prSet presAssocID="{0F7FEDD7-91C2-4356-B787-69497FD2109C}" presName="sibTrans" presStyleLbl="sibTrans2D1" presStyleIdx="2" presStyleCnt="3" custAng="10800000"/>
      <dgm:spPr/>
      <dgm:t>
        <a:bodyPr/>
        <a:lstStyle/>
        <a:p>
          <a:endParaRPr lang="en-US"/>
        </a:p>
      </dgm:t>
    </dgm:pt>
    <dgm:pt modelId="{9E9EA945-3C3D-4A0D-91E5-8C70AEBEB1A4}" type="pres">
      <dgm:prSet presAssocID="{0F7FEDD7-91C2-4356-B787-69497FD2109C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71175DD6-E5CD-441D-B895-DEC78ED32F3D}" type="pres">
      <dgm:prSet presAssocID="{0AC2E51D-0770-43CD-8C78-79A3036E0630}" presName="node" presStyleLbl="node1" presStyleIdx="3" presStyleCnt="4" custLinFactNeighborY="-3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AAF823-6F1F-4FAF-9BBB-DC7B8BA3B4CB}" type="presOf" srcId="{0F7FEDD7-91C2-4356-B787-69497FD2109C}" destId="{9E9EA945-3C3D-4A0D-91E5-8C70AEBEB1A4}" srcOrd="1" destOrd="0" presId="urn:microsoft.com/office/officeart/2005/8/layout/process1"/>
    <dgm:cxn modelId="{064D22EF-E3B7-4A80-B404-0DF1913F6F9E}" type="presOf" srcId="{143184B2-1218-4268-B758-383C7B4321F3}" destId="{36C49765-6307-450E-99B1-68F0F47D732D}" srcOrd="0" destOrd="0" presId="urn:microsoft.com/office/officeart/2005/8/layout/process1"/>
    <dgm:cxn modelId="{200C3591-F085-49A0-B99B-4CC3365368A9}" type="presOf" srcId="{E2E4301E-F933-4A5F-ACDE-E3C070D77287}" destId="{CC7415D4-A796-4301-AECA-A45D3DC48324}" srcOrd="0" destOrd="0" presId="urn:microsoft.com/office/officeart/2005/8/layout/process1"/>
    <dgm:cxn modelId="{13F64657-0D5A-4D14-8008-2658F074FA3C}" type="presOf" srcId="{0AC2E51D-0770-43CD-8C78-79A3036E0630}" destId="{71175DD6-E5CD-441D-B895-DEC78ED32F3D}" srcOrd="0" destOrd="0" presId="urn:microsoft.com/office/officeart/2005/8/layout/process1"/>
    <dgm:cxn modelId="{6D96BC5E-0C75-40CB-A7C2-286F937505A4}" srcId="{143184B2-1218-4268-B758-383C7B4321F3}" destId="{FA3634AC-939A-4DB5-ACFD-4E6430B114E7}" srcOrd="1" destOrd="0" parTransId="{7E7D4C42-1637-40CF-BE50-2233FB111831}" sibTransId="{70C38EB9-E1EA-428C-9304-250288886D92}"/>
    <dgm:cxn modelId="{76DB788E-4285-4F24-A064-7DB8061B9A6B}" type="presOf" srcId="{AC7F6599-B78F-44F1-A058-FC09103760FE}" destId="{A4459155-2F59-484A-915F-DFB2503B244C}" srcOrd="0" destOrd="0" presId="urn:microsoft.com/office/officeart/2005/8/layout/process1"/>
    <dgm:cxn modelId="{C8F208B6-F849-40C0-B4F9-4054CEF0438B}" type="presOf" srcId="{6CF4A660-D45F-45EC-8056-02C3211754DF}" destId="{15EB0182-A93F-48FD-A029-4F4A7EE34924}" srcOrd="0" destOrd="0" presId="urn:microsoft.com/office/officeart/2005/8/layout/process1"/>
    <dgm:cxn modelId="{DCAAE835-E1F9-49B9-AF41-109423D97C1D}" type="presOf" srcId="{70C38EB9-E1EA-428C-9304-250288886D92}" destId="{A95E62D7-7B7C-4691-B342-789558607FBD}" srcOrd="0" destOrd="0" presId="urn:microsoft.com/office/officeart/2005/8/layout/process1"/>
    <dgm:cxn modelId="{1CC660A1-FFAC-4D8C-993A-D484D9523BEE}" srcId="{143184B2-1218-4268-B758-383C7B4321F3}" destId="{AC7F6599-B78F-44F1-A058-FC09103760FE}" srcOrd="0" destOrd="0" parTransId="{150A81FE-06BD-419D-B07B-9B53C467F1E1}" sibTransId="{6CF4A660-D45F-45EC-8056-02C3211754DF}"/>
    <dgm:cxn modelId="{70AFE41C-89B2-4479-A9C7-67BE394B1DE8}" type="presOf" srcId="{FA3634AC-939A-4DB5-ACFD-4E6430B114E7}" destId="{9C10E6D6-A91E-48E1-9E42-B556C393D800}" srcOrd="0" destOrd="0" presId="urn:microsoft.com/office/officeart/2005/8/layout/process1"/>
    <dgm:cxn modelId="{214EE1A7-C371-4E4E-BA9E-F56D5C49C0E5}" type="presOf" srcId="{6CF4A660-D45F-45EC-8056-02C3211754DF}" destId="{5B2A7A9E-0B94-47C8-B955-97EF9CD1B463}" srcOrd="1" destOrd="0" presId="urn:microsoft.com/office/officeart/2005/8/layout/process1"/>
    <dgm:cxn modelId="{A6F7FE92-A614-4FD7-B5F7-72DAF51F8120}" srcId="{143184B2-1218-4268-B758-383C7B4321F3}" destId="{E2E4301E-F933-4A5F-ACDE-E3C070D77287}" srcOrd="2" destOrd="0" parTransId="{0953F1D9-45A8-45A3-AF15-CDC1A848D850}" sibTransId="{0F7FEDD7-91C2-4356-B787-69497FD2109C}"/>
    <dgm:cxn modelId="{5BAF5E21-314E-43B1-9883-C736B290F22B}" type="presOf" srcId="{70C38EB9-E1EA-428C-9304-250288886D92}" destId="{E7DE471E-F356-4D42-8A1A-C47720099246}" srcOrd="1" destOrd="0" presId="urn:microsoft.com/office/officeart/2005/8/layout/process1"/>
    <dgm:cxn modelId="{6D7C20DC-050E-4E4E-B7DA-88E5F0DC7A3F}" type="presOf" srcId="{0F7FEDD7-91C2-4356-B787-69497FD2109C}" destId="{488F41A9-5764-46B8-B9C7-D440E9C12A71}" srcOrd="0" destOrd="0" presId="urn:microsoft.com/office/officeart/2005/8/layout/process1"/>
    <dgm:cxn modelId="{7E188AC4-A012-479B-AC04-C5BF434386CF}" srcId="{143184B2-1218-4268-B758-383C7B4321F3}" destId="{0AC2E51D-0770-43CD-8C78-79A3036E0630}" srcOrd="3" destOrd="0" parTransId="{FE0590E5-49EB-4A3D-BA99-41056631DB30}" sibTransId="{13FDFEFD-6352-40CC-B39A-53BC6DF50A71}"/>
    <dgm:cxn modelId="{857096B4-9315-4DB1-B770-9FAEAB31846D}" type="presParOf" srcId="{36C49765-6307-450E-99B1-68F0F47D732D}" destId="{A4459155-2F59-484A-915F-DFB2503B244C}" srcOrd="0" destOrd="0" presId="urn:microsoft.com/office/officeart/2005/8/layout/process1"/>
    <dgm:cxn modelId="{3112EB8D-A890-46E4-90A4-8208C4F15E85}" type="presParOf" srcId="{36C49765-6307-450E-99B1-68F0F47D732D}" destId="{15EB0182-A93F-48FD-A029-4F4A7EE34924}" srcOrd="1" destOrd="0" presId="urn:microsoft.com/office/officeart/2005/8/layout/process1"/>
    <dgm:cxn modelId="{810CC9D4-927E-4EC2-9591-6531B11410CE}" type="presParOf" srcId="{15EB0182-A93F-48FD-A029-4F4A7EE34924}" destId="{5B2A7A9E-0B94-47C8-B955-97EF9CD1B463}" srcOrd="0" destOrd="0" presId="urn:microsoft.com/office/officeart/2005/8/layout/process1"/>
    <dgm:cxn modelId="{6D2D1911-007C-4D94-B82E-51D3A9C9BE92}" type="presParOf" srcId="{36C49765-6307-450E-99B1-68F0F47D732D}" destId="{9C10E6D6-A91E-48E1-9E42-B556C393D800}" srcOrd="2" destOrd="0" presId="urn:microsoft.com/office/officeart/2005/8/layout/process1"/>
    <dgm:cxn modelId="{BE11D15A-C747-4DF6-A653-70B7A71289D3}" type="presParOf" srcId="{36C49765-6307-450E-99B1-68F0F47D732D}" destId="{A95E62D7-7B7C-4691-B342-789558607FBD}" srcOrd="3" destOrd="0" presId="urn:microsoft.com/office/officeart/2005/8/layout/process1"/>
    <dgm:cxn modelId="{16F597A8-10A7-49C1-B48B-4DFDA2AF7030}" type="presParOf" srcId="{A95E62D7-7B7C-4691-B342-789558607FBD}" destId="{E7DE471E-F356-4D42-8A1A-C47720099246}" srcOrd="0" destOrd="0" presId="urn:microsoft.com/office/officeart/2005/8/layout/process1"/>
    <dgm:cxn modelId="{5EB1A4A1-7DDE-4A18-A54D-90611A18A66C}" type="presParOf" srcId="{36C49765-6307-450E-99B1-68F0F47D732D}" destId="{CC7415D4-A796-4301-AECA-A45D3DC48324}" srcOrd="4" destOrd="0" presId="urn:microsoft.com/office/officeart/2005/8/layout/process1"/>
    <dgm:cxn modelId="{D6676E77-B4B9-4C4C-B9B5-8752171D45C8}" type="presParOf" srcId="{36C49765-6307-450E-99B1-68F0F47D732D}" destId="{488F41A9-5764-46B8-B9C7-D440E9C12A71}" srcOrd="5" destOrd="0" presId="urn:microsoft.com/office/officeart/2005/8/layout/process1"/>
    <dgm:cxn modelId="{09BAA411-A26D-4E9E-969B-9CD813E006C3}" type="presParOf" srcId="{488F41A9-5764-46B8-B9C7-D440E9C12A71}" destId="{9E9EA945-3C3D-4A0D-91E5-8C70AEBEB1A4}" srcOrd="0" destOrd="0" presId="urn:microsoft.com/office/officeart/2005/8/layout/process1"/>
    <dgm:cxn modelId="{A05E9A56-9D38-48A7-9AF2-B86043D4843E}" type="presParOf" srcId="{36C49765-6307-450E-99B1-68F0F47D732D}" destId="{71175DD6-E5CD-441D-B895-DEC78ED32F3D}" srcOrd="6" destOrd="0" presId="urn:microsoft.com/office/officeart/2005/8/layout/process1"/>
  </dgm:cxnLst>
  <dgm:bg>
    <a:effectLst>
      <a:glow rad="228600">
        <a:schemeClr val="accent5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A61E97-BD00-4CC9-B790-7C7BBDE5F6E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F13CA0-56A5-444F-B0CC-402A642226F2}">
      <dgm:prSet phldrT="[Text]"/>
      <dgm:spPr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2017</a:t>
          </a:r>
          <a:endParaRPr lang="en-US" dirty="0">
            <a:solidFill>
              <a:schemeClr val="tx1"/>
            </a:solidFill>
          </a:endParaRPr>
        </a:p>
      </dgm:t>
    </dgm:pt>
    <dgm:pt modelId="{6DBC9AC5-28DB-4C5B-8803-9B391B87FEF2}" type="parTrans" cxnId="{E77E05DE-C39C-4D67-851A-1318CA47E122}">
      <dgm:prSet/>
      <dgm:spPr/>
      <dgm:t>
        <a:bodyPr/>
        <a:lstStyle/>
        <a:p>
          <a:endParaRPr lang="en-US"/>
        </a:p>
      </dgm:t>
    </dgm:pt>
    <dgm:pt modelId="{5AD53B78-AFCC-4A9D-B199-56E8A5323B88}" type="sibTrans" cxnId="{E77E05DE-C39C-4D67-851A-1318CA47E122}">
      <dgm:prSet/>
      <dgm:spPr/>
      <dgm:t>
        <a:bodyPr/>
        <a:lstStyle/>
        <a:p>
          <a:endParaRPr lang="en-US"/>
        </a:p>
      </dgm:t>
    </dgm:pt>
    <dgm:pt modelId="{03A13BF1-CFB2-4868-BAA0-9E00444A1AD5}">
      <dgm:prSet phldrT="[Text]"/>
      <dgm:spPr>
        <a:ln>
          <a:noFill/>
        </a:ln>
      </dgm:spPr>
      <dgm:t>
        <a:bodyPr/>
        <a:lstStyle/>
        <a:p>
          <a:r>
            <a:rPr lang="en-US" b="1" u="sng" dirty="0" smtClean="0">
              <a:solidFill>
                <a:schemeClr val="tx1"/>
              </a:solidFill>
            </a:rPr>
            <a:t>Reduce</a:t>
          </a:r>
          <a:r>
            <a:rPr lang="en-US" dirty="0" smtClean="0">
              <a:solidFill>
                <a:schemeClr val="tx1"/>
              </a:solidFill>
            </a:rPr>
            <a:t> by </a:t>
          </a:r>
          <a:r>
            <a:rPr lang="en-US" b="1" dirty="0" smtClean="0">
              <a:solidFill>
                <a:schemeClr val="tx1"/>
              </a:solidFill>
            </a:rPr>
            <a:t>15% cardiovascular disease risk factor prevalence </a:t>
          </a:r>
          <a:r>
            <a:rPr lang="en-US" dirty="0" smtClean="0">
              <a:solidFill>
                <a:schemeClr val="tx1"/>
              </a:solidFill>
            </a:rPr>
            <a:t>among West Baltimore residents served by HEZ Provider Practices. </a:t>
          </a:r>
          <a:endParaRPr lang="en-US" dirty="0"/>
        </a:p>
      </dgm:t>
    </dgm:pt>
    <dgm:pt modelId="{C6152D0B-9903-43ED-803D-5CFC1682DFB3}" type="parTrans" cxnId="{341FAA9B-5645-4C7F-BE59-06FD65C78ACE}">
      <dgm:prSet/>
      <dgm:spPr/>
      <dgm:t>
        <a:bodyPr/>
        <a:lstStyle/>
        <a:p>
          <a:endParaRPr lang="en-US"/>
        </a:p>
      </dgm:t>
    </dgm:pt>
    <dgm:pt modelId="{4B71BB1A-05FB-4073-AAE4-17E5E10824D5}" type="sibTrans" cxnId="{341FAA9B-5645-4C7F-BE59-06FD65C78ACE}">
      <dgm:prSet/>
      <dgm:spPr/>
      <dgm:t>
        <a:bodyPr/>
        <a:lstStyle/>
        <a:p>
          <a:endParaRPr lang="en-US"/>
        </a:p>
      </dgm:t>
    </dgm:pt>
    <dgm:pt modelId="{4511509E-AEA6-4ABF-B31C-11EDB8771B9F}">
      <dgm:prSet phldrT="[Text]"/>
      <dgm:spPr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2016</a:t>
          </a:r>
          <a:endParaRPr lang="en-US" dirty="0">
            <a:solidFill>
              <a:schemeClr val="tx1"/>
            </a:solidFill>
          </a:endParaRPr>
        </a:p>
      </dgm:t>
    </dgm:pt>
    <dgm:pt modelId="{B412452E-857E-455C-AB7C-D6BE55EB700B}" type="parTrans" cxnId="{73D19A66-46D4-4EB5-9BA9-B299184BCF2A}">
      <dgm:prSet/>
      <dgm:spPr/>
      <dgm:t>
        <a:bodyPr/>
        <a:lstStyle/>
        <a:p>
          <a:endParaRPr lang="en-US"/>
        </a:p>
      </dgm:t>
    </dgm:pt>
    <dgm:pt modelId="{C653972A-DB8F-4C9E-81EE-63A7BE4DC9A2}" type="sibTrans" cxnId="{73D19A66-46D4-4EB5-9BA9-B299184BCF2A}">
      <dgm:prSet/>
      <dgm:spPr/>
      <dgm:t>
        <a:bodyPr/>
        <a:lstStyle/>
        <a:p>
          <a:endParaRPr lang="en-US"/>
        </a:p>
      </dgm:t>
    </dgm:pt>
    <dgm:pt modelId="{49C22579-9B02-4952-A7B2-4F6F0E86B4ED}">
      <dgm:prSet phldrT="[Text]"/>
      <dgm:spPr>
        <a:ln>
          <a:noFill/>
        </a:ln>
      </dgm:spPr>
      <dgm:t>
        <a:bodyPr/>
        <a:lstStyle/>
        <a:p>
          <a:r>
            <a:rPr lang="en-US" b="1" u="sng" dirty="0" smtClean="0">
              <a:solidFill>
                <a:schemeClr val="tx1"/>
              </a:solidFill>
            </a:rPr>
            <a:t>Increase </a:t>
          </a:r>
          <a:r>
            <a:rPr lang="en-US" dirty="0" smtClean="0">
              <a:solidFill>
                <a:schemeClr val="tx1"/>
              </a:solidFill>
            </a:rPr>
            <a:t>by </a:t>
          </a:r>
          <a:r>
            <a:rPr lang="en-US" b="1" dirty="0" smtClean="0">
              <a:solidFill>
                <a:schemeClr val="tx1"/>
              </a:solidFill>
            </a:rPr>
            <a:t>3%</a:t>
          </a:r>
          <a:r>
            <a:rPr lang="en-US" dirty="0" smtClean="0">
              <a:solidFill>
                <a:schemeClr val="tx1"/>
              </a:solidFill>
            </a:rPr>
            <a:t> the percentage of WBPCAC hypertensive adult patients with </a:t>
          </a:r>
          <a:r>
            <a:rPr lang="en-US" b="1" dirty="0" smtClean="0">
              <a:solidFill>
                <a:schemeClr val="tx1"/>
              </a:solidFill>
            </a:rPr>
            <a:t>blood pressures lower than 140/90mmHg</a:t>
          </a:r>
          <a:r>
            <a:rPr lang="en-US" dirty="0" smtClean="0">
              <a:solidFill>
                <a:schemeClr val="tx1"/>
              </a:solidFill>
            </a:rPr>
            <a:t>. </a:t>
          </a:r>
          <a:endParaRPr lang="en-US" dirty="0"/>
        </a:p>
      </dgm:t>
    </dgm:pt>
    <dgm:pt modelId="{C3E46B47-32A8-4FD1-8211-F5B7467B2E07}" type="parTrans" cxnId="{E0C3009E-6B64-4DF9-8C52-CF2BE48F0D01}">
      <dgm:prSet/>
      <dgm:spPr/>
      <dgm:t>
        <a:bodyPr/>
        <a:lstStyle/>
        <a:p>
          <a:endParaRPr lang="en-US"/>
        </a:p>
      </dgm:t>
    </dgm:pt>
    <dgm:pt modelId="{66E94101-3F28-44DB-9376-1E8708087232}" type="sibTrans" cxnId="{E0C3009E-6B64-4DF9-8C52-CF2BE48F0D01}">
      <dgm:prSet/>
      <dgm:spPr/>
      <dgm:t>
        <a:bodyPr/>
        <a:lstStyle/>
        <a:p>
          <a:endParaRPr lang="en-US"/>
        </a:p>
      </dgm:t>
    </dgm:pt>
    <dgm:pt modelId="{C1FABB36-5A74-48AE-AB13-2B0AD5D11E1E}">
      <dgm:prSet phldrT="[Text]"/>
      <dgm:spPr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E964A9E4-D064-41D1-AFD3-6E9787E01C6D}" type="parTrans" cxnId="{54943AB5-1770-4F5F-875D-73D55CEA25B1}">
      <dgm:prSet/>
      <dgm:spPr/>
      <dgm:t>
        <a:bodyPr/>
        <a:lstStyle/>
        <a:p>
          <a:endParaRPr lang="en-US"/>
        </a:p>
      </dgm:t>
    </dgm:pt>
    <dgm:pt modelId="{DDE9A263-C887-4403-A6CA-5DC547272347}" type="sibTrans" cxnId="{54943AB5-1770-4F5F-875D-73D55CEA25B1}">
      <dgm:prSet/>
      <dgm:spPr/>
      <dgm:t>
        <a:bodyPr/>
        <a:lstStyle/>
        <a:p>
          <a:endParaRPr lang="en-US"/>
        </a:p>
      </dgm:t>
    </dgm:pt>
    <dgm:pt modelId="{B38A3961-CC13-41BB-8BF0-7A1F0B643B57}">
      <dgm:prSet phldrT="[Text]"/>
      <dgm:spPr>
        <a:ln>
          <a:noFill/>
        </a:ln>
      </dgm:spPr>
      <dgm:t>
        <a:bodyPr/>
        <a:lstStyle/>
        <a:p>
          <a:r>
            <a:rPr lang="en-US" b="1" u="sng" dirty="0" smtClean="0">
              <a:solidFill>
                <a:schemeClr val="tx1"/>
              </a:solidFill>
            </a:rPr>
            <a:t>Increase</a:t>
          </a:r>
          <a:r>
            <a:rPr lang="en-US" dirty="0" smtClean="0">
              <a:solidFill>
                <a:schemeClr val="tx1"/>
              </a:solidFill>
            </a:rPr>
            <a:t> by </a:t>
          </a:r>
          <a:r>
            <a:rPr lang="en-US" b="1" dirty="0" smtClean="0">
              <a:solidFill>
                <a:schemeClr val="tx1"/>
              </a:solidFill>
            </a:rPr>
            <a:t>3%</a:t>
          </a:r>
          <a:r>
            <a:rPr lang="en-US" dirty="0" smtClean="0">
              <a:solidFill>
                <a:schemeClr val="tx1"/>
              </a:solidFill>
            </a:rPr>
            <a:t> the percentage of WBPCAC </a:t>
          </a:r>
          <a:r>
            <a:rPr lang="en-US" b="1" dirty="0" smtClean="0">
              <a:solidFill>
                <a:schemeClr val="tx1"/>
              </a:solidFill>
            </a:rPr>
            <a:t>diabetic adult patients with LDL-C &lt;100 mg/</a:t>
          </a:r>
          <a:r>
            <a:rPr lang="en-US" b="1" dirty="0" err="1" smtClean="0">
              <a:solidFill>
                <a:schemeClr val="tx1"/>
              </a:solidFill>
            </a:rPr>
            <a:t>dL</a:t>
          </a:r>
          <a:r>
            <a:rPr lang="en-US" b="0" dirty="0" smtClean="0">
              <a:solidFill>
                <a:schemeClr val="tx1"/>
              </a:solidFill>
            </a:rPr>
            <a:t>.</a:t>
          </a:r>
          <a:endParaRPr lang="en-US" b="1" dirty="0"/>
        </a:p>
      </dgm:t>
    </dgm:pt>
    <dgm:pt modelId="{6914F027-E299-48BA-BBFF-B6A5BDB8E258}" type="parTrans" cxnId="{DA0DEA7A-21B9-42B6-81E3-E3CBE82EF1BD}">
      <dgm:prSet/>
      <dgm:spPr/>
      <dgm:t>
        <a:bodyPr/>
        <a:lstStyle/>
        <a:p>
          <a:endParaRPr lang="en-US"/>
        </a:p>
      </dgm:t>
    </dgm:pt>
    <dgm:pt modelId="{ECBCE937-1C94-4B62-876B-DA21A4B6089B}" type="sibTrans" cxnId="{DA0DEA7A-21B9-42B6-81E3-E3CBE82EF1BD}">
      <dgm:prSet/>
      <dgm:spPr/>
      <dgm:t>
        <a:bodyPr/>
        <a:lstStyle/>
        <a:p>
          <a:endParaRPr lang="en-US"/>
        </a:p>
      </dgm:t>
    </dgm:pt>
    <dgm:pt modelId="{E892EF7A-F19E-4C43-9185-03B6338B1063}">
      <dgm:prSet phldrT="[Text]"/>
      <dgm:spPr>
        <a:ln>
          <a:noFill/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82D1898D-49F1-40BA-9011-28F95388534D}" type="parTrans" cxnId="{0BA769B7-D81D-4E82-BDF4-013FE0112E7F}">
      <dgm:prSet/>
      <dgm:spPr/>
      <dgm:t>
        <a:bodyPr/>
        <a:lstStyle/>
        <a:p>
          <a:endParaRPr lang="en-US"/>
        </a:p>
      </dgm:t>
    </dgm:pt>
    <dgm:pt modelId="{405613AF-4FE7-410F-BC1F-B63FC6122F23}" type="sibTrans" cxnId="{0BA769B7-D81D-4E82-BDF4-013FE0112E7F}">
      <dgm:prSet/>
      <dgm:spPr/>
      <dgm:t>
        <a:bodyPr/>
        <a:lstStyle/>
        <a:p>
          <a:endParaRPr lang="en-US"/>
        </a:p>
      </dgm:t>
    </dgm:pt>
    <dgm:pt modelId="{6E925BFB-CDDB-497C-B768-97EB4FB46F56}">
      <dgm:prSet phldrT="[Text]"/>
      <dgm:spPr>
        <a:ln>
          <a:noFill/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10% of fitness class participants</a:t>
          </a:r>
          <a:r>
            <a:rPr lang="en-US" dirty="0" smtClean="0">
              <a:solidFill>
                <a:schemeClr val="tx1"/>
              </a:solidFill>
            </a:rPr>
            <a:t> will have </a:t>
          </a:r>
          <a:r>
            <a:rPr lang="en-US" b="1" dirty="0" smtClean="0">
              <a:solidFill>
                <a:schemeClr val="tx1"/>
              </a:solidFill>
            </a:rPr>
            <a:t>improved biometric screens</a:t>
          </a:r>
          <a:r>
            <a:rPr lang="en-US" b="0" dirty="0" smtClean="0">
              <a:solidFill>
                <a:schemeClr val="tx1"/>
              </a:solidFill>
            </a:rPr>
            <a:t> (BP, BMI and weight).</a:t>
          </a:r>
          <a:endParaRPr lang="en-US" b="1" dirty="0"/>
        </a:p>
      </dgm:t>
    </dgm:pt>
    <dgm:pt modelId="{F34EE6B7-650D-476D-84A6-66AF99624240}" type="parTrans" cxnId="{481FEDD1-C482-4830-A9F9-312375F93FED}">
      <dgm:prSet/>
      <dgm:spPr/>
      <dgm:t>
        <a:bodyPr/>
        <a:lstStyle/>
        <a:p>
          <a:endParaRPr lang="en-US"/>
        </a:p>
      </dgm:t>
    </dgm:pt>
    <dgm:pt modelId="{3B6CAF39-C0C6-4B85-AC6E-BADE7D32C8E5}" type="sibTrans" cxnId="{481FEDD1-C482-4830-A9F9-312375F93FED}">
      <dgm:prSet/>
      <dgm:spPr/>
      <dgm:t>
        <a:bodyPr/>
        <a:lstStyle/>
        <a:p>
          <a:endParaRPr lang="en-US"/>
        </a:p>
      </dgm:t>
    </dgm:pt>
    <dgm:pt modelId="{AAD26FE6-A8BD-4854-A00E-6E2D29503F95}" type="pres">
      <dgm:prSet presAssocID="{84A61E97-BD00-4CC9-B790-7C7BBDE5F6E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117EB32-6D45-46EE-A86E-348494B12921}" type="pres">
      <dgm:prSet presAssocID="{E9F13CA0-56A5-444F-B0CC-402A642226F2}" presName="thickLine" presStyleLbl="alignNode1" presStyleIdx="0" presStyleCnt="4"/>
      <dgm:spPr/>
    </dgm:pt>
    <dgm:pt modelId="{C8A62198-FFEE-4445-B049-62D0E73ED330}" type="pres">
      <dgm:prSet presAssocID="{E9F13CA0-56A5-444F-B0CC-402A642226F2}" presName="horz1" presStyleCnt="0"/>
      <dgm:spPr/>
    </dgm:pt>
    <dgm:pt modelId="{CCB4ECAB-722B-4EF8-AA2A-E885B84D1A81}" type="pres">
      <dgm:prSet presAssocID="{E9F13CA0-56A5-444F-B0CC-402A642226F2}" presName="tx1" presStyleLbl="revTx" presStyleIdx="0" presStyleCnt="8"/>
      <dgm:spPr/>
      <dgm:t>
        <a:bodyPr/>
        <a:lstStyle/>
        <a:p>
          <a:endParaRPr lang="en-US"/>
        </a:p>
      </dgm:t>
    </dgm:pt>
    <dgm:pt modelId="{08910406-17E7-417B-9D5D-7CA5683E7AED}" type="pres">
      <dgm:prSet presAssocID="{E9F13CA0-56A5-444F-B0CC-402A642226F2}" presName="vert1" presStyleCnt="0"/>
      <dgm:spPr/>
    </dgm:pt>
    <dgm:pt modelId="{C62D8104-3BE3-46A7-8102-B1CBC51A18F3}" type="pres">
      <dgm:prSet presAssocID="{03A13BF1-CFB2-4868-BAA0-9E00444A1AD5}" presName="vertSpace2a" presStyleCnt="0"/>
      <dgm:spPr/>
    </dgm:pt>
    <dgm:pt modelId="{8C2E00A6-521A-4F86-AFA8-52DC9BD270D8}" type="pres">
      <dgm:prSet presAssocID="{03A13BF1-CFB2-4868-BAA0-9E00444A1AD5}" presName="horz2" presStyleCnt="0"/>
      <dgm:spPr/>
    </dgm:pt>
    <dgm:pt modelId="{9CB0223D-010B-43FC-9B9C-59F67E64F2D3}" type="pres">
      <dgm:prSet presAssocID="{03A13BF1-CFB2-4868-BAA0-9E00444A1AD5}" presName="horzSpace2" presStyleCnt="0"/>
      <dgm:spPr/>
    </dgm:pt>
    <dgm:pt modelId="{BD03B33A-B13A-4530-AC2F-5F8A83CA0866}" type="pres">
      <dgm:prSet presAssocID="{03A13BF1-CFB2-4868-BAA0-9E00444A1AD5}" presName="tx2" presStyleLbl="revTx" presStyleIdx="1" presStyleCnt="8"/>
      <dgm:spPr/>
      <dgm:t>
        <a:bodyPr/>
        <a:lstStyle/>
        <a:p>
          <a:endParaRPr lang="en-US"/>
        </a:p>
      </dgm:t>
    </dgm:pt>
    <dgm:pt modelId="{6C61181B-0C6C-4EF7-A59F-88A7EF50004E}" type="pres">
      <dgm:prSet presAssocID="{03A13BF1-CFB2-4868-BAA0-9E00444A1AD5}" presName="vert2" presStyleCnt="0"/>
      <dgm:spPr/>
    </dgm:pt>
    <dgm:pt modelId="{98F8E0BD-25B6-4DF4-B3D7-3310CCC53B99}" type="pres">
      <dgm:prSet presAssocID="{03A13BF1-CFB2-4868-BAA0-9E00444A1AD5}" presName="thinLine2b" presStyleLbl="callout" presStyleIdx="0" presStyleCnt="4"/>
      <dgm:spPr/>
    </dgm:pt>
    <dgm:pt modelId="{0D54FE48-BD8D-470C-B54B-45292AF1EC62}" type="pres">
      <dgm:prSet presAssocID="{03A13BF1-CFB2-4868-BAA0-9E00444A1AD5}" presName="vertSpace2b" presStyleCnt="0"/>
      <dgm:spPr/>
    </dgm:pt>
    <dgm:pt modelId="{1E2C5539-110D-4820-931B-C6C781267177}" type="pres">
      <dgm:prSet presAssocID="{4511509E-AEA6-4ABF-B31C-11EDB8771B9F}" presName="thickLine" presStyleLbl="alignNode1" presStyleIdx="1" presStyleCnt="4"/>
      <dgm:spPr/>
    </dgm:pt>
    <dgm:pt modelId="{787B8071-B3E4-47AE-A2C7-8934F0FD7690}" type="pres">
      <dgm:prSet presAssocID="{4511509E-AEA6-4ABF-B31C-11EDB8771B9F}" presName="horz1" presStyleCnt="0"/>
      <dgm:spPr/>
    </dgm:pt>
    <dgm:pt modelId="{9ABA106F-E2D6-43AF-B2B3-4F50C1A8C503}" type="pres">
      <dgm:prSet presAssocID="{4511509E-AEA6-4ABF-B31C-11EDB8771B9F}" presName="tx1" presStyleLbl="revTx" presStyleIdx="2" presStyleCnt="8"/>
      <dgm:spPr/>
      <dgm:t>
        <a:bodyPr/>
        <a:lstStyle/>
        <a:p>
          <a:endParaRPr lang="en-US"/>
        </a:p>
      </dgm:t>
    </dgm:pt>
    <dgm:pt modelId="{9F5EBE91-4F88-4737-853B-0AFB231413B3}" type="pres">
      <dgm:prSet presAssocID="{4511509E-AEA6-4ABF-B31C-11EDB8771B9F}" presName="vert1" presStyleCnt="0"/>
      <dgm:spPr/>
    </dgm:pt>
    <dgm:pt modelId="{D70E0D36-330E-4B48-8C8A-6E04B55D44CB}" type="pres">
      <dgm:prSet presAssocID="{49C22579-9B02-4952-A7B2-4F6F0E86B4ED}" presName="vertSpace2a" presStyleCnt="0"/>
      <dgm:spPr/>
    </dgm:pt>
    <dgm:pt modelId="{83277230-5955-42A7-B51A-8F69E61E2D22}" type="pres">
      <dgm:prSet presAssocID="{49C22579-9B02-4952-A7B2-4F6F0E86B4ED}" presName="horz2" presStyleCnt="0"/>
      <dgm:spPr/>
    </dgm:pt>
    <dgm:pt modelId="{E1EF511D-40B1-465A-A69C-3D7CDE5CA5FC}" type="pres">
      <dgm:prSet presAssocID="{49C22579-9B02-4952-A7B2-4F6F0E86B4ED}" presName="horzSpace2" presStyleCnt="0"/>
      <dgm:spPr/>
    </dgm:pt>
    <dgm:pt modelId="{7AB0295F-B9CF-4B85-A46B-C793282B69AB}" type="pres">
      <dgm:prSet presAssocID="{49C22579-9B02-4952-A7B2-4F6F0E86B4ED}" presName="tx2" presStyleLbl="revTx" presStyleIdx="3" presStyleCnt="8"/>
      <dgm:spPr/>
      <dgm:t>
        <a:bodyPr/>
        <a:lstStyle/>
        <a:p>
          <a:endParaRPr lang="en-US"/>
        </a:p>
      </dgm:t>
    </dgm:pt>
    <dgm:pt modelId="{C3DF22F8-978E-4BAA-85F8-38C710F15885}" type="pres">
      <dgm:prSet presAssocID="{49C22579-9B02-4952-A7B2-4F6F0E86B4ED}" presName="vert2" presStyleCnt="0"/>
      <dgm:spPr/>
    </dgm:pt>
    <dgm:pt modelId="{C2582439-06D9-4CBD-A95C-2127144482A2}" type="pres">
      <dgm:prSet presAssocID="{49C22579-9B02-4952-A7B2-4F6F0E86B4ED}" presName="thinLine2b" presStyleLbl="callout" presStyleIdx="1" presStyleCnt="4"/>
      <dgm:spPr/>
    </dgm:pt>
    <dgm:pt modelId="{69000631-1CA8-4BFC-B8D3-AEE9C9CCF783}" type="pres">
      <dgm:prSet presAssocID="{49C22579-9B02-4952-A7B2-4F6F0E86B4ED}" presName="vertSpace2b" presStyleCnt="0"/>
      <dgm:spPr/>
    </dgm:pt>
    <dgm:pt modelId="{EB32B250-9016-4DD8-9AD4-0DAEDF5AA5E8}" type="pres">
      <dgm:prSet presAssocID="{C1FABB36-5A74-48AE-AB13-2B0AD5D11E1E}" presName="thickLine" presStyleLbl="alignNode1" presStyleIdx="2" presStyleCnt="4"/>
      <dgm:spPr/>
    </dgm:pt>
    <dgm:pt modelId="{3031853E-F65A-4782-9725-796CCE7EA35F}" type="pres">
      <dgm:prSet presAssocID="{C1FABB36-5A74-48AE-AB13-2B0AD5D11E1E}" presName="horz1" presStyleCnt="0"/>
      <dgm:spPr/>
    </dgm:pt>
    <dgm:pt modelId="{330FE0C3-1279-40E8-8789-8DC878163862}" type="pres">
      <dgm:prSet presAssocID="{C1FABB36-5A74-48AE-AB13-2B0AD5D11E1E}" presName="tx1" presStyleLbl="revTx" presStyleIdx="4" presStyleCnt="8"/>
      <dgm:spPr/>
      <dgm:t>
        <a:bodyPr/>
        <a:lstStyle/>
        <a:p>
          <a:endParaRPr lang="en-US"/>
        </a:p>
      </dgm:t>
    </dgm:pt>
    <dgm:pt modelId="{DAE88A78-64F0-4979-9832-908C39612675}" type="pres">
      <dgm:prSet presAssocID="{C1FABB36-5A74-48AE-AB13-2B0AD5D11E1E}" presName="vert1" presStyleCnt="0"/>
      <dgm:spPr/>
    </dgm:pt>
    <dgm:pt modelId="{C7F70D85-AB0C-4DE1-BCD0-CCA85B1CEAC8}" type="pres">
      <dgm:prSet presAssocID="{B38A3961-CC13-41BB-8BF0-7A1F0B643B57}" presName="vertSpace2a" presStyleCnt="0"/>
      <dgm:spPr/>
    </dgm:pt>
    <dgm:pt modelId="{054A5F61-B7AE-44AB-B5E3-B7B7BCCFD261}" type="pres">
      <dgm:prSet presAssocID="{B38A3961-CC13-41BB-8BF0-7A1F0B643B57}" presName="horz2" presStyleCnt="0"/>
      <dgm:spPr/>
    </dgm:pt>
    <dgm:pt modelId="{37C587AC-4DFD-493A-BDDF-21FDA9DD61A0}" type="pres">
      <dgm:prSet presAssocID="{B38A3961-CC13-41BB-8BF0-7A1F0B643B57}" presName="horzSpace2" presStyleCnt="0"/>
      <dgm:spPr/>
    </dgm:pt>
    <dgm:pt modelId="{63DDE3B0-288D-4C47-88F8-00F9E314A1A4}" type="pres">
      <dgm:prSet presAssocID="{B38A3961-CC13-41BB-8BF0-7A1F0B643B57}" presName="tx2" presStyleLbl="revTx" presStyleIdx="5" presStyleCnt="8"/>
      <dgm:spPr/>
      <dgm:t>
        <a:bodyPr/>
        <a:lstStyle/>
        <a:p>
          <a:endParaRPr lang="en-US"/>
        </a:p>
      </dgm:t>
    </dgm:pt>
    <dgm:pt modelId="{7A1BF90C-A01E-4078-BAEC-3BAF2DFDCAD1}" type="pres">
      <dgm:prSet presAssocID="{B38A3961-CC13-41BB-8BF0-7A1F0B643B57}" presName="vert2" presStyleCnt="0"/>
      <dgm:spPr/>
    </dgm:pt>
    <dgm:pt modelId="{998E99AA-8F8E-42B3-8205-81B27C3F994E}" type="pres">
      <dgm:prSet presAssocID="{B38A3961-CC13-41BB-8BF0-7A1F0B643B57}" presName="thinLine2b" presStyleLbl="callout" presStyleIdx="2" presStyleCnt="4"/>
      <dgm:spPr/>
    </dgm:pt>
    <dgm:pt modelId="{E51F037E-C72C-4649-82FA-28DFF7F3C8D8}" type="pres">
      <dgm:prSet presAssocID="{B38A3961-CC13-41BB-8BF0-7A1F0B643B57}" presName="vertSpace2b" presStyleCnt="0"/>
      <dgm:spPr/>
    </dgm:pt>
    <dgm:pt modelId="{2192FCD5-4CAE-43F8-B78A-E0A4D83AC0B8}" type="pres">
      <dgm:prSet presAssocID="{E892EF7A-F19E-4C43-9185-03B6338B1063}" presName="thickLine" presStyleLbl="alignNode1" presStyleIdx="3" presStyleCnt="4"/>
      <dgm:spPr/>
    </dgm:pt>
    <dgm:pt modelId="{B9618A5F-2DF4-4FFC-91BE-E29FB886AE36}" type="pres">
      <dgm:prSet presAssocID="{E892EF7A-F19E-4C43-9185-03B6338B1063}" presName="horz1" presStyleCnt="0"/>
      <dgm:spPr/>
    </dgm:pt>
    <dgm:pt modelId="{6B51B218-D074-454D-8473-F02BEDC140E2}" type="pres">
      <dgm:prSet presAssocID="{E892EF7A-F19E-4C43-9185-03B6338B1063}" presName="tx1" presStyleLbl="revTx" presStyleIdx="6" presStyleCnt="8"/>
      <dgm:spPr/>
      <dgm:t>
        <a:bodyPr/>
        <a:lstStyle/>
        <a:p>
          <a:endParaRPr lang="en-US"/>
        </a:p>
      </dgm:t>
    </dgm:pt>
    <dgm:pt modelId="{40D912A0-07C7-4B4A-935B-17158C623132}" type="pres">
      <dgm:prSet presAssocID="{E892EF7A-F19E-4C43-9185-03B6338B1063}" presName="vert1" presStyleCnt="0"/>
      <dgm:spPr/>
    </dgm:pt>
    <dgm:pt modelId="{85C66651-72CF-4F58-BD92-43C36D0FD137}" type="pres">
      <dgm:prSet presAssocID="{6E925BFB-CDDB-497C-B768-97EB4FB46F56}" presName="vertSpace2a" presStyleCnt="0"/>
      <dgm:spPr/>
    </dgm:pt>
    <dgm:pt modelId="{3C07AA88-CA91-4CB8-B784-50E5A2F09F01}" type="pres">
      <dgm:prSet presAssocID="{6E925BFB-CDDB-497C-B768-97EB4FB46F56}" presName="horz2" presStyleCnt="0"/>
      <dgm:spPr/>
    </dgm:pt>
    <dgm:pt modelId="{53BEACDA-61EF-4008-AD8C-CF8483A6F9A1}" type="pres">
      <dgm:prSet presAssocID="{6E925BFB-CDDB-497C-B768-97EB4FB46F56}" presName="horzSpace2" presStyleCnt="0"/>
      <dgm:spPr/>
    </dgm:pt>
    <dgm:pt modelId="{7A95AB19-1373-4525-9710-D404F2CC2E2C}" type="pres">
      <dgm:prSet presAssocID="{6E925BFB-CDDB-497C-B768-97EB4FB46F56}" presName="tx2" presStyleLbl="revTx" presStyleIdx="7" presStyleCnt="8"/>
      <dgm:spPr/>
      <dgm:t>
        <a:bodyPr/>
        <a:lstStyle/>
        <a:p>
          <a:endParaRPr lang="en-US"/>
        </a:p>
      </dgm:t>
    </dgm:pt>
    <dgm:pt modelId="{416D39AF-1909-4108-ACB0-0303A8E7B0EC}" type="pres">
      <dgm:prSet presAssocID="{6E925BFB-CDDB-497C-B768-97EB4FB46F56}" presName="vert2" presStyleCnt="0"/>
      <dgm:spPr/>
    </dgm:pt>
    <dgm:pt modelId="{C58ACB24-AFA9-4F4E-97F1-0238F4F977B9}" type="pres">
      <dgm:prSet presAssocID="{6E925BFB-CDDB-497C-B768-97EB4FB46F56}" presName="thinLine2b" presStyleLbl="callout" presStyleIdx="3" presStyleCnt="4"/>
      <dgm:spPr/>
    </dgm:pt>
    <dgm:pt modelId="{D2C4E726-1682-4861-864C-4CD1FF6D9259}" type="pres">
      <dgm:prSet presAssocID="{6E925BFB-CDDB-497C-B768-97EB4FB46F56}" presName="vertSpace2b" presStyleCnt="0"/>
      <dgm:spPr/>
    </dgm:pt>
  </dgm:ptLst>
  <dgm:cxnLst>
    <dgm:cxn modelId="{E77E05DE-C39C-4D67-851A-1318CA47E122}" srcId="{84A61E97-BD00-4CC9-B790-7C7BBDE5F6EB}" destId="{E9F13CA0-56A5-444F-B0CC-402A642226F2}" srcOrd="0" destOrd="0" parTransId="{6DBC9AC5-28DB-4C5B-8803-9B391B87FEF2}" sibTransId="{5AD53B78-AFCC-4A9D-B199-56E8A5323B88}"/>
    <dgm:cxn modelId="{73D19A66-46D4-4EB5-9BA9-B299184BCF2A}" srcId="{84A61E97-BD00-4CC9-B790-7C7BBDE5F6EB}" destId="{4511509E-AEA6-4ABF-B31C-11EDB8771B9F}" srcOrd="1" destOrd="0" parTransId="{B412452E-857E-455C-AB7C-D6BE55EB700B}" sibTransId="{C653972A-DB8F-4C9E-81EE-63A7BE4DC9A2}"/>
    <dgm:cxn modelId="{4AF782BE-B9AD-4841-965F-18E495C759E4}" type="presOf" srcId="{03A13BF1-CFB2-4868-BAA0-9E00444A1AD5}" destId="{BD03B33A-B13A-4530-AC2F-5F8A83CA0866}" srcOrd="0" destOrd="0" presId="urn:microsoft.com/office/officeart/2008/layout/LinedList"/>
    <dgm:cxn modelId="{E0C3009E-6B64-4DF9-8C52-CF2BE48F0D01}" srcId="{4511509E-AEA6-4ABF-B31C-11EDB8771B9F}" destId="{49C22579-9B02-4952-A7B2-4F6F0E86B4ED}" srcOrd="0" destOrd="0" parTransId="{C3E46B47-32A8-4FD1-8211-F5B7467B2E07}" sibTransId="{66E94101-3F28-44DB-9376-1E8708087232}"/>
    <dgm:cxn modelId="{34C27054-5F8A-488F-8174-966DEBFD6584}" type="presOf" srcId="{E9F13CA0-56A5-444F-B0CC-402A642226F2}" destId="{CCB4ECAB-722B-4EF8-AA2A-E885B84D1A81}" srcOrd="0" destOrd="0" presId="urn:microsoft.com/office/officeart/2008/layout/LinedList"/>
    <dgm:cxn modelId="{E965A126-F1F2-4ECC-B9E7-A18CA87002C9}" type="presOf" srcId="{B38A3961-CC13-41BB-8BF0-7A1F0B643B57}" destId="{63DDE3B0-288D-4C47-88F8-00F9E314A1A4}" srcOrd="0" destOrd="0" presId="urn:microsoft.com/office/officeart/2008/layout/LinedList"/>
    <dgm:cxn modelId="{42662DE4-5543-44A2-AB93-F5974D9DC36A}" type="presOf" srcId="{49C22579-9B02-4952-A7B2-4F6F0E86B4ED}" destId="{7AB0295F-B9CF-4B85-A46B-C793282B69AB}" srcOrd="0" destOrd="0" presId="urn:microsoft.com/office/officeart/2008/layout/LinedList"/>
    <dgm:cxn modelId="{8266BFA1-83D8-4AE1-A29A-427227DD8E76}" type="presOf" srcId="{6E925BFB-CDDB-497C-B768-97EB4FB46F56}" destId="{7A95AB19-1373-4525-9710-D404F2CC2E2C}" srcOrd="0" destOrd="0" presId="urn:microsoft.com/office/officeart/2008/layout/LinedList"/>
    <dgm:cxn modelId="{C2A8FA68-31F9-4E56-94B1-F14721C5EBC1}" type="presOf" srcId="{E892EF7A-F19E-4C43-9185-03B6338B1063}" destId="{6B51B218-D074-454D-8473-F02BEDC140E2}" srcOrd="0" destOrd="0" presId="urn:microsoft.com/office/officeart/2008/layout/LinedList"/>
    <dgm:cxn modelId="{56A043E8-3BEB-41EA-A6A6-0DB14CDB5341}" type="presOf" srcId="{84A61E97-BD00-4CC9-B790-7C7BBDE5F6EB}" destId="{AAD26FE6-A8BD-4854-A00E-6E2D29503F95}" srcOrd="0" destOrd="0" presId="urn:microsoft.com/office/officeart/2008/layout/LinedList"/>
    <dgm:cxn modelId="{0BA769B7-D81D-4E82-BDF4-013FE0112E7F}" srcId="{84A61E97-BD00-4CC9-B790-7C7BBDE5F6EB}" destId="{E892EF7A-F19E-4C43-9185-03B6338B1063}" srcOrd="3" destOrd="0" parTransId="{82D1898D-49F1-40BA-9011-28F95388534D}" sibTransId="{405613AF-4FE7-410F-BC1F-B63FC6122F23}"/>
    <dgm:cxn modelId="{341FAA9B-5645-4C7F-BE59-06FD65C78ACE}" srcId="{E9F13CA0-56A5-444F-B0CC-402A642226F2}" destId="{03A13BF1-CFB2-4868-BAA0-9E00444A1AD5}" srcOrd="0" destOrd="0" parTransId="{C6152D0B-9903-43ED-803D-5CFC1682DFB3}" sibTransId="{4B71BB1A-05FB-4073-AAE4-17E5E10824D5}"/>
    <dgm:cxn modelId="{481FEDD1-C482-4830-A9F9-312375F93FED}" srcId="{E892EF7A-F19E-4C43-9185-03B6338B1063}" destId="{6E925BFB-CDDB-497C-B768-97EB4FB46F56}" srcOrd="0" destOrd="0" parTransId="{F34EE6B7-650D-476D-84A6-66AF99624240}" sibTransId="{3B6CAF39-C0C6-4B85-AC6E-BADE7D32C8E5}"/>
    <dgm:cxn modelId="{4F015811-BA1E-4D76-952B-7AE11CEDE26F}" type="presOf" srcId="{C1FABB36-5A74-48AE-AB13-2B0AD5D11E1E}" destId="{330FE0C3-1279-40E8-8789-8DC878163862}" srcOrd="0" destOrd="0" presId="urn:microsoft.com/office/officeart/2008/layout/LinedList"/>
    <dgm:cxn modelId="{54943AB5-1770-4F5F-875D-73D55CEA25B1}" srcId="{84A61E97-BD00-4CC9-B790-7C7BBDE5F6EB}" destId="{C1FABB36-5A74-48AE-AB13-2B0AD5D11E1E}" srcOrd="2" destOrd="0" parTransId="{E964A9E4-D064-41D1-AFD3-6E9787E01C6D}" sibTransId="{DDE9A263-C887-4403-A6CA-5DC547272347}"/>
    <dgm:cxn modelId="{940A079E-9BD7-43A9-9F92-71223B7CEB0D}" type="presOf" srcId="{4511509E-AEA6-4ABF-B31C-11EDB8771B9F}" destId="{9ABA106F-E2D6-43AF-B2B3-4F50C1A8C503}" srcOrd="0" destOrd="0" presId="urn:microsoft.com/office/officeart/2008/layout/LinedList"/>
    <dgm:cxn modelId="{DA0DEA7A-21B9-42B6-81E3-E3CBE82EF1BD}" srcId="{C1FABB36-5A74-48AE-AB13-2B0AD5D11E1E}" destId="{B38A3961-CC13-41BB-8BF0-7A1F0B643B57}" srcOrd="0" destOrd="0" parTransId="{6914F027-E299-48BA-BBFF-B6A5BDB8E258}" sibTransId="{ECBCE937-1C94-4B62-876B-DA21A4B6089B}"/>
    <dgm:cxn modelId="{97E73268-9852-4234-B1AC-52DD1A36A932}" type="presParOf" srcId="{AAD26FE6-A8BD-4854-A00E-6E2D29503F95}" destId="{E117EB32-6D45-46EE-A86E-348494B12921}" srcOrd="0" destOrd="0" presId="urn:microsoft.com/office/officeart/2008/layout/LinedList"/>
    <dgm:cxn modelId="{F06CC01F-2AD9-4064-A741-B68A5D427CD4}" type="presParOf" srcId="{AAD26FE6-A8BD-4854-A00E-6E2D29503F95}" destId="{C8A62198-FFEE-4445-B049-62D0E73ED330}" srcOrd="1" destOrd="0" presId="urn:microsoft.com/office/officeart/2008/layout/LinedList"/>
    <dgm:cxn modelId="{0AC78E31-0CAC-4D7A-B58D-57FD98372F0D}" type="presParOf" srcId="{C8A62198-FFEE-4445-B049-62D0E73ED330}" destId="{CCB4ECAB-722B-4EF8-AA2A-E885B84D1A81}" srcOrd="0" destOrd="0" presId="urn:microsoft.com/office/officeart/2008/layout/LinedList"/>
    <dgm:cxn modelId="{D4411B95-D50B-4AD0-BF47-2ABB64EDED32}" type="presParOf" srcId="{C8A62198-FFEE-4445-B049-62D0E73ED330}" destId="{08910406-17E7-417B-9D5D-7CA5683E7AED}" srcOrd="1" destOrd="0" presId="urn:microsoft.com/office/officeart/2008/layout/LinedList"/>
    <dgm:cxn modelId="{94206672-0470-40FF-A4B0-08DA343D52FD}" type="presParOf" srcId="{08910406-17E7-417B-9D5D-7CA5683E7AED}" destId="{C62D8104-3BE3-46A7-8102-B1CBC51A18F3}" srcOrd="0" destOrd="0" presId="urn:microsoft.com/office/officeart/2008/layout/LinedList"/>
    <dgm:cxn modelId="{4179130A-E659-42A1-8DF4-400FBF3AAAFB}" type="presParOf" srcId="{08910406-17E7-417B-9D5D-7CA5683E7AED}" destId="{8C2E00A6-521A-4F86-AFA8-52DC9BD270D8}" srcOrd="1" destOrd="0" presId="urn:microsoft.com/office/officeart/2008/layout/LinedList"/>
    <dgm:cxn modelId="{0AFB6936-95F4-4816-95EE-2AB09B879B15}" type="presParOf" srcId="{8C2E00A6-521A-4F86-AFA8-52DC9BD270D8}" destId="{9CB0223D-010B-43FC-9B9C-59F67E64F2D3}" srcOrd="0" destOrd="0" presId="urn:microsoft.com/office/officeart/2008/layout/LinedList"/>
    <dgm:cxn modelId="{A74056BA-0974-452B-9B31-47EE217B67E3}" type="presParOf" srcId="{8C2E00A6-521A-4F86-AFA8-52DC9BD270D8}" destId="{BD03B33A-B13A-4530-AC2F-5F8A83CA0866}" srcOrd="1" destOrd="0" presId="urn:microsoft.com/office/officeart/2008/layout/LinedList"/>
    <dgm:cxn modelId="{4B0D869F-3FE5-4936-BBBB-16F3822E5016}" type="presParOf" srcId="{8C2E00A6-521A-4F86-AFA8-52DC9BD270D8}" destId="{6C61181B-0C6C-4EF7-A59F-88A7EF50004E}" srcOrd="2" destOrd="0" presId="urn:microsoft.com/office/officeart/2008/layout/LinedList"/>
    <dgm:cxn modelId="{AACE6878-E1C1-45EA-B3F4-71F284BAD0FA}" type="presParOf" srcId="{08910406-17E7-417B-9D5D-7CA5683E7AED}" destId="{98F8E0BD-25B6-4DF4-B3D7-3310CCC53B99}" srcOrd="2" destOrd="0" presId="urn:microsoft.com/office/officeart/2008/layout/LinedList"/>
    <dgm:cxn modelId="{72589ABE-AA38-4CB5-8484-4DAEDC6020F5}" type="presParOf" srcId="{08910406-17E7-417B-9D5D-7CA5683E7AED}" destId="{0D54FE48-BD8D-470C-B54B-45292AF1EC62}" srcOrd="3" destOrd="0" presId="urn:microsoft.com/office/officeart/2008/layout/LinedList"/>
    <dgm:cxn modelId="{0E0042BC-D8D5-4230-8E39-514EA9D60796}" type="presParOf" srcId="{AAD26FE6-A8BD-4854-A00E-6E2D29503F95}" destId="{1E2C5539-110D-4820-931B-C6C781267177}" srcOrd="2" destOrd="0" presId="urn:microsoft.com/office/officeart/2008/layout/LinedList"/>
    <dgm:cxn modelId="{6792505E-504C-422B-9D58-25FF3B70742A}" type="presParOf" srcId="{AAD26FE6-A8BD-4854-A00E-6E2D29503F95}" destId="{787B8071-B3E4-47AE-A2C7-8934F0FD7690}" srcOrd="3" destOrd="0" presId="urn:microsoft.com/office/officeart/2008/layout/LinedList"/>
    <dgm:cxn modelId="{C926E9E3-B35A-4409-B8ED-B822F23AA9F8}" type="presParOf" srcId="{787B8071-B3E4-47AE-A2C7-8934F0FD7690}" destId="{9ABA106F-E2D6-43AF-B2B3-4F50C1A8C503}" srcOrd="0" destOrd="0" presId="urn:microsoft.com/office/officeart/2008/layout/LinedList"/>
    <dgm:cxn modelId="{63752B30-F097-40D7-8F9B-FD3F8B42567C}" type="presParOf" srcId="{787B8071-B3E4-47AE-A2C7-8934F0FD7690}" destId="{9F5EBE91-4F88-4737-853B-0AFB231413B3}" srcOrd="1" destOrd="0" presId="urn:microsoft.com/office/officeart/2008/layout/LinedList"/>
    <dgm:cxn modelId="{99CFF3E2-19C6-4534-A320-0F4157B724E9}" type="presParOf" srcId="{9F5EBE91-4F88-4737-853B-0AFB231413B3}" destId="{D70E0D36-330E-4B48-8C8A-6E04B55D44CB}" srcOrd="0" destOrd="0" presId="urn:microsoft.com/office/officeart/2008/layout/LinedList"/>
    <dgm:cxn modelId="{CE406783-95BF-4220-B874-FD27379D3189}" type="presParOf" srcId="{9F5EBE91-4F88-4737-853B-0AFB231413B3}" destId="{83277230-5955-42A7-B51A-8F69E61E2D22}" srcOrd="1" destOrd="0" presId="urn:microsoft.com/office/officeart/2008/layout/LinedList"/>
    <dgm:cxn modelId="{5E1D6AA1-CEC0-4B3E-831B-3513B6F427D5}" type="presParOf" srcId="{83277230-5955-42A7-B51A-8F69E61E2D22}" destId="{E1EF511D-40B1-465A-A69C-3D7CDE5CA5FC}" srcOrd="0" destOrd="0" presId="urn:microsoft.com/office/officeart/2008/layout/LinedList"/>
    <dgm:cxn modelId="{E475E778-37CB-4BD4-B326-9DB8D87CBD58}" type="presParOf" srcId="{83277230-5955-42A7-B51A-8F69E61E2D22}" destId="{7AB0295F-B9CF-4B85-A46B-C793282B69AB}" srcOrd="1" destOrd="0" presId="urn:microsoft.com/office/officeart/2008/layout/LinedList"/>
    <dgm:cxn modelId="{1A4BD3C7-4D75-4CC7-8236-0EF23AA254B0}" type="presParOf" srcId="{83277230-5955-42A7-B51A-8F69E61E2D22}" destId="{C3DF22F8-978E-4BAA-85F8-38C710F15885}" srcOrd="2" destOrd="0" presId="urn:microsoft.com/office/officeart/2008/layout/LinedList"/>
    <dgm:cxn modelId="{E422EA05-3E70-4A96-88E1-BFC2300F2F00}" type="presParOf" srcId="{9F5EBE91-4F88-4737-853B-0AFB231413B3}" destId="{C2582439-06D9-4CBD-A95C-2127144482A2}" srcOrd="2" destOrd="0" presId="urn:microsoft.com/office/officeart/2008/layout/LinedList"/>
    <dgm:cxn modelId="{D6EC499A-CCDC-4B53-A0F6-19F234993507}" type="presParOf" srcId="{9F5EBE91-4F88-4737-853B-0AFB231413B3}" destId="{69000631-1CA8-4BFC-B8D3-AEE9C9CCF783}" srcOrd="3" destOrd="0" presId="urn:microsoft.com/office/officeart/2008/layout/LinedList"/>
    <dgm:cxn modelId="{2D46B8F2-E47B-4747-8F12-21F482EC756E}" type="presParOf" srcId="{AAD26FE6-A8BD-4854-A00E-6E2D29503F95}" destId="{EB32B250-9016-4DD8-9AD4-0DAEDF5AA5E8}" srcOrd="4" destOrd="0" presId="urn:microsoft.com/office/officeart/2008/layout/LinedList"/>
    <dgm:cxn modelId="{EF371CAE-FB1C-4303-B729-E1F38C0D2543}" type="presParOf" srcId="{AAD26FE6-A8BD-4854-A00E-6E2D29503F95}" destId="{3031853E-F65A-4782-9725-796CCE7EA35F}" srcOrd="5" destOrd="0" presId="urn:microsoft.com/office/officeart/2008/layout/LinedList"/>
    <dgm:cxn modelId="{5ECF8294-4629-4BFB-9E26-868E445276D2}" type="presParOf" srcId="{3031853E-F65A-4782-9725-796CCE7EA35F}" destId="{330FE0C3-1279-40E8-8789-8DC878163862}" srcOrd="0" destOrd="0" presId="urn:microsoft.com/office/officeart/2008/layout/LinedList"/>
    <dgm:cxn modelId="{9877F5A2-AA76-4E19-A650-227EFD6CA336}" type="presParOf" srcId="{3031853E-F65A-4782-9725-796CCE7EA35F}" destId="{DAE88A78-64F0-4979-9832-908C39612675}" srcOrd="1" destOrd="0" presId="urn:microsoft.com/office/officeart/2008/layout/LinedList"/>
    <dgm:cxn modelId="{499B3C35-3F89-4155-91EE-D642DBE9860D}" type="presParOf" srcId="{DAE88A78-64F0-4979-9832-908C39612675}" destId="{C7F70D85-AB0C-4DE1-BCD0-CCA85B1CEAC8}" srcOrd="0" destOrd="0" presId="urn:microsoft.com/office/officeart/2008/layout/LinedList"/>
    <dgm:cxn modelId="{5F007507-CFA8-4CCF-8018-1924948CBB27}" type="presParOf" srcId="{DAE88A78-64F0-4979-9832-908C39612675}" destId="{054A5F61-B7AE-44AB-B5E3-B7B7BCCFD261}" srcOrd="1" destOrd="0" presId="urn:microsoft.com/office/officeart/2008/layout/LinedList"/>
    <dgm:cxn modelId="{B74AD5FF-7180-4ACA-A3A8-0E278235D471}" type="presParOf" srcId="{054A5F61-B7AE-44AB-B5E3-B7B7BCCFD261}" destId="{37C587AC-4DFD-493A-BDDF-21FDA9DD61A0}" srcOrd="0" destOrd="0" presId="urn:microsoft.com/office/officeart/2008/layout/LinedList"/>
    <dgm:cxn modelId="{448A9909-7AB0-41F6-9596-7CF8B95D80E5}" type="presParOf" srcId="{054A5F61-B7AE-44AB-B5E3-B7B7BCCFD261}" destId="{63DDE3B0-288D-4C47-88F8-00F9E314A1A4}" srcOrd="1" destOrd="0" presId="urn:microsoft.com/office/officeart/2008/layout/LinedList"/>
    <dgm:cxn modelId="{6E7A4AE4-545F-48B0-BDAC-0757959FE71D}" type="presParOf" srcId="{054A5F61-B7AE-44AB-B5E3-B7B7BCCFD261}" destId="{7A1BF90C-A01E-4078-BAEC-3BAF2DFDCAD1}" srcOrd="2" destOrd="0" presId="urn:microsoft.com/office/officeart/2008/layout/LinedList"/>
    <dgm:cxn modelId="{99ECB90C-CB3A-4FBC-BE7F-7700BBF9D865}" type="presParOf" srcId="{DAE88A78-64F0-4979-9832-908C39612675}" destId="{998E99AA-8F8E-42B3-8205-81B27C3F994E}" srcOrd="2" destOrd="0" presId="urn:microsoft.com/office/officeart/2008/layout/LinedList"/>
    <dgm:cxn modelId="{F4893FFC-65A5-4CE5-BDD9-88EA9F766A25}" type="presParOf" srcId="{DAE88A78-64F0-4979-9832-908C39612675}" destId="{E51F037E-C72C-4649-82FA-28DFF7F3C8D8}" srcOrd="3" destOrd="0" presId="urn:microsoft.com/office/officeart/2008/layout/LinedList"/>
    <dgm:cxn modelId="{10DE15A2-1C3A-4647-96D4-F27EC8D9E596}" type="presParOf" srcId="{AAD26FE6-A8BD-4854-A00E-6E2D29503F95}" destId="{2192FCD5-4CAE-43F8-B78A-E0A4D83AC0B8}" srcOrd="6" destOrd="0" presId="urn:microsoft.com/office/officeart/2008/layout/LinedList"/>
    <dgm:cxn modelId="{4C9F9F45-B36B-4688-A108-0400F4AB57BD}" type="presParOf" srcId="{AAD26FE6-A8BD-4854-A00E-6E2D29503F95}" destId="{B9618A5F-2DF4-4FFC-91BE-E29FB886AE36}" srcOrd="7" destOrd="0" presId="urn:microsoft.com/office/officeart/2008/layout/LinedList"/>
    <dgm:cxn modelId="{97EE2D23-F50C-4B2F-AAB5-C6E396C63794}" type="presParOf" srcId="{B9618A5F-2DF4-4FFC-91BE-E29FB886AE36}" destId="{6B51B218-D074-454D-8473-F02BEDC140E2}" srcOrd="0" destOrd="0" presId="urn:microsoft.com/office/officeart/2008/layout/LinedList"/>
    <dgm:cxn modelId="{C065EB83-BA67-4AC7-96DF-4014508BE574}" type="presParOf" srcId="{B9618A5F-2DF4-4FFC-91BE-E29FB886AE36}" destId="{40D912A0-07C7-4B4A-935B-17158C623132}" srcOrd="1" destOrd="0" presId="urn:microsoft.com/office/officeart/2008/layout/LinedList"/>
    <dgm:cxn modelId="{1030AAEC-DBB1-48E1-BC16-D37782F11CC7}" type="presParOf" srcId="{40D912A0-07C7-4B4A-935B-17158C623132}" destId="{85C66651-72CF-4F58-BD92-43C36D0FD137}" srcOrd="0" destOrd="0" presId="urn:microsoft.com/office/officeart/2008/layout/LinedList"/>
    <dgm:cxn modelId="{1AFCCF62-748F-4563-9188-70B6C3E3CF50}" type="presParOf" srcId="{40D912A0-07C7-4B4A-935B-17158C623132}" destId="{3C07AA88-CA91-4CB8-B784-50E5A2F09F01}" srcOrd="1" destOrd="0" presId="urn:microsoft.com/office/officeart/2008/layout/LinedList"/>
    <dgm:cxn modelId="{9EF20F4E-1813-4BB3-9706-40BE736BE5F4}" type="presParOf" srcId="{3C07AA88-CA91-4CB8-B784-50E5A2F09F01}" destId="{53BEACDA-61EF-4008-AD8C-CF8483A6F9A1}" srcOrd="0" destOrd="0" presId="urn:microsoft.com/office/officeart/2008/layout/LinedList"/>
    <dgm:cxn modelId="{B1727C33-56F7-4857-A042-BD9EC3A3C1E9}" type="presParOf" srcId="{3C07AA88-CA91-4CB8-B784-50E5A2F09F01}" destId="{7A95AB19-1373-4525-9710-D404F2CC2E2C}" srcOrd="1" destOrd="0" presId="urn:microsoft.com/office/officeart/2008/layout/LinedList"/>
    <dgm:cxn modelId="{B40B626A-CEBA-4142-9420-1380641BB7E8}" type="presParOf" srcId="{3C07AA88-CA91-4CB8-B784-50E5A2F09F01}" destId="{416D39AF-1909-4108-ACB0-0303A8E7B0EC}" srcOrd="2" destOrd="0" presId="urn:microsoft.com/office/officeart/2008/layout/LinedList"/>
    <dgm:cxn modelId="{75492669-3E87-4F35-96E6-6F5FB28F0947}" type="presParOf" srcId="{40D912A0-07C7-4B4A-935B-17158C623132}" destId="{C58ACB24-AFA9-4F4E-97F1-0238F4F977B9}" srcOrd="2" destOrd="0" presId="urn:microsoft.com/office/officeart/2008/layout/LinedList"/>
    <dgm:cxn modelId="{E7B51A5D-D720-47A7-93DC-4F200E2646F4}" type="presParOf" srcId="{40D912A0-07C7-4B4A-935B-17158C623132}" destId="{D2C4E726-1682-4861-864C-4CD1FF6D9259}" srcOrd="3" destOrd="0" presId="urn:microsoft.com/office/officeart/2008/layout/Lin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EB2C46-5421-4661-9BDC-353367E9AC1E}" type="doc">
      <dgm:prSet loTypeId="urn:microsoft.com/office/officeart/2005/8/layout/target2" loCatId="relationship" qsTypeId="urn:microsoft.com/office/officeart/2005/8/quickstyle/simple1" qsCatId="simple" csTypeId="urn:microsoft.com/office/officeart/2005/8/colors/colorful5" csCatId="colorful" phldr="1"/>
      <dgm:spPr/>
    </dgm:pt>
    <dgm:pt modelId="{66A93E9A-00AC-4273-B600-216C83C068A9}">
      <dgm:prSet phldrT="[Text]" custT="1"/>
      <dgm:spPr>
        <a:solidFill>
          <a:srgbClr val="55ABB8"/>
        </a:solidFill>
      </dgm:spPr>
      <dgm:t>
        <a:bodyPr/>
        <a:lstStyle/>
        <a:p>
          <a:pPr algn="l"/>
          <a:endParaRPr lang="en-US" sz="3900" dirty="0" smtClean="0">
            <a:solidFill>
              <a:schemeClr val="tx1"/>
            </a:solidFill>
          </a:endParaRPr>
        </a:p>
        <a:p>
          <a:pPr algn="ctr"/>
          <a:r>
            <a:rPr lang="en-US" sz="4800" dirty="0" smtClean="0">
              <a:solidFill>
                <a:schemeClr val="tx1"/>
              </a:solidFill>
            </a:rPr>
            <a:t>Workforce Development</a:t>
          </a:r>
          <a:endParaRPr lang="en-US" sz="4800" dirty="0">
            <a:solidFill>
              <a:schemeClr val="tx1"/>
            </a:solidFill>
          </a:endParaRPr>
        </a:p>
      </dgm:t>
    </dgm:pt>
    <dgm:pt modelId="{33E885EC-1A4A-4000-B74D-EC638FEF6DC7}" type="parTrans" cxnId="{52053AFB-62AF-4682-9B5D-63F1247CD789}">
      <dgm:prSet/>
      <dgm:spPr/>
      <dgm:t>
        <a:bodyPr/>
        <a:lstStyle/>
        <a:p>
          <a:endParaRPr lang="en-US"/>
        </a:p>
      </dgm:t>
    </dgm:pt>
    <dgm:pt modelId="{DC8D0605-01A9-4B08-B51A-C5E97BF1E44E}" type="sibTrans" cxnId="{52053AFB-62AF-4682-9B5D-63F1247CD789}">
      <dgm:prSet/>
      <dgm:spPr/>
      <dgm:t>
        <a:bodyPr/>
        <a:lstStyle/>
        <a:p>
          <a:endParaRPr lang="en-US"/>
        </a:p>
      </dgm:t>
    </dgm:pt>
    <dgm:pt modelId="{245C02E1-02BA-4903-A9EB-E2DEC5FB4ADF}" type="pres">
      <dgm:prSet presAssocID="{F7EB2C46-5421-4661-9BDC-353367E9AC1E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AA86E8E2-7705-44C2-B075-01BB96106B56}" type="pres">
      <dgm:prSet presAssocID="{F7EB2C46-5421-4661-9BDC-353367E9AC1E}" presName="outerBox" presStyleCnt="0"/>
      <dgm:spPr/>
    </dgm:pt>
    <dgm:pt modelId="{B63D2945-C80B-440F-95F1-76D74A0B9C6A}" type="pres">
      <dgm:prSet presAssocID="{F7EB2C46-5421-4661-9BDC-353367E9AC1E}" presName="outerBoxParent" presStyleLbl="node1" presStyleIdx="0" presStyleCnt="1" custLinFactNeighborX="41667" custLinFactNeighborY="1742"/>
      <dgm:spPr/>
      <dgm:t>
        <a:bodyPr/>
        <a:lstStyle/>
        <a:p>
          <a:endParaRPr lang="en-US"/>
        </a:p>
      </dgm:t>
    </dgm:pt>
    <dgm:pt modelId="{196955AA-0AAB-4302-AC56-7A437E092900}" type="pres">
      <dgm:prSet presAssocID="{F7EB2C46-5421-4661-9BDC-353367E9AC1E}" presName="outerBoxChildren" presStyleCnt="0"/>
      <dgm:spPr/>
    </dgm:pt>
  </dgm:ptLst>
  <dgm:cxnLst>
    <dgm:cxn modelId="{52053AFB-62AF-4682-9B5D-63F1247CD789}" srcId="{F7EB2C46-5421-4661-9BDC-353367E9AC1E}" destId="{66A93E9A-00AC-4273-B600-216C83C068A9}" srcOrd="0" destOrd="0" parTransId="{33E885EC-1A4A-4000-B74D-EC638FEF6DC7}" sibTransId="{DC8D0605-01A9-4B08-B51A-C5E97BF1E44E}"/>
    <dgm:cxn modelId="{BFB87394-6C8C-4925-AA68-0EE74B1B867F}" type="presOf" srcId="{F7EB2C46-5421-4661-9BDC-353367E9AC1E}" destId="{245C02E1-02BA-4903-A9EB-E2DEC5FB4ADF}" srcOrd="0" destOrd="0" presId="urn:microsoft.com/office/officeart/2005/8/layout/target2"/>
    <dgm:cxn modelId="{0AED7F86-E311-4813-AF4E-5C993CDB2383}" type="presOf" srcId="{66A93E9A-00AC-4273-B600-216C83C068A9}" destId="{B63D2945-C80B-440F-95F1-76D74A0B9C6A}" srcOrd="0" destOrd="0" presId="urn:microsoft.com/office/officeart/2005/8/layout/target2"/>
    <dgm:cxn modelId="{DF24F8E3-E6B8-4554-B94D-A27209D6F959}" type="presParOf" srcId="{245C02E1-02BA-4903-A9EB-E2DEC5FB4ADF}" destId="{AA86E8E2-7705-44C2-B075-01BB96106B56}" srcOrd="0" destOrd="0" presId="urn:microsoft.com/office/officeart/2005/8/layout/target2"/>
    <dgm:cxn modelId="{CCAF2FBD-5311-4EAC-9A99-3EF94120F1EB}" type="presParOf" srcId="{AA86E8E2-7705-44C2-B075-01BB96106B56}" destId="{B63D2945-C80B-440F-95F1-76D74A0B9C6A}" srcOrd="0" destOrd="0" presId="urn:microsoft.com/office/officeart/2005/8/layout/target2"/>
    <dgm:cxn modelId="{181C32A0-A942-4AD8-B1EF-48612B760122}" type="presParOf" srcId="{AA86E8E2-7705-44C2-B075-01BB96106B56}" destId="{196955AA-0AAB-4302-AC56-7A437E092900}" srcOrd="1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43184B2-1218-4268-B758-383C7B4321F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C7F6599-B78F-44F1-A058-FC09103760FE}">
      <dgm:prSet phldrT="[Text]"/>
      <dgm:spPr>
        <a:effectLst>
          <a:glow rad="228600">
            <a:srgbClr val="786C71">
              <a:alpha val="97000"/>
            </a:srgbClr>
          </a:glow>
        </a:effectLst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1:</a:t>
          </a:r>
        </a:p>
        <a:p>
          <a:r>
            <a:rPr lang="en-US" b="1" dirty="0" smtClean="0">
              <a:solidFill>
                <a:schemeClr val="tx1"/>
              </a:solidFill>
            </a:rPr>
            <a:t>Increase Capacity</a:t>
          </a:r>
          <a:endParaRPr lang="en-US" b="1" dirty="0">
            <a:solidFill>
              <a:schemeClr val="tx1"/>
            </a:solidFill>
          </a:endParaRPr>
        </a:p>
      </dgm:t>
    </dgm:pt>
    <dgm:pt modelId="{150A81FE-06BD-419D-B07B-9B53C467F1E1}" type="parTrans" cxnId="{1CC660A1-FFAC-4D8C-993A-D484D9523BE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CF4A660-D45F-45EC-8056-02C3211754DF}" type="sibTrans" cxnId="{1CC660A1-FFAC-4D8C-993A-D484D9523BEE}">
      <dgm:prSet/>
      <dgm:spPr>
        <a:solidFill>
          <a:schemeClr val="bg1">
            <a:lumMod val="50000"/>
          </a:schemeClr>
        </a:solidFill>
        <a:ln>
          <a:noFill/>
        </a:ln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A3634AC-939A-4DB5-ACFD-4E6430B114E7}">
      <dgm:prSet phldrT="[Text]"/>
      <dgm:spPr>
        <a:effectLst>
          <a:glow rad="228600">
            <a:schemeClr val="accent6">
              <a:satMod val="175000"/>
            </a:schemeClr>
          </a:glow>
        </a:effectLst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2: Increase Care Quality</a:t>
          </a:r>
          <a:endParaRPr lang="en-US" b="1" dirty="0">
            <a:solidFill>
              <a:schemeClr val="tx1"/>
            </a:solidFill>
          </a:endParaRPr>
        </a:p>
      </dgm:t>
    </dgm:pt>
    <dgm:pt modelId="{7E7D4C42-1637-40CF-BE50-2233FB111831}" type="parTrans" cxnId="{6D96BC5E-0C75-40CB-A7C2-286F937505A4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0C38EB9-E1EA-428C-9304-250288886D92}" type="sibTrans" cxnId="{6D96BC5E-0C75-40CB-A7C2-286F937505A4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2E4301E-F933-4A5F-ACDE-E3C070D77287}">
      <dgm:prSet phldrT="[Text]"/>
      <dgm:spPr>
        <a:effectLst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3: Increase Patient Self-Management</a:t>
          </a:r>
          <a:endParaRPr lang="en-US" b="1" dirty="0">
            <a:solidFill>
              <a:schemeClr val="tx1"/>
            </a:solidFill>
          </a:endParaRPr>
        </a:p>
      </dgm:t>
    </dgm:pt>
    <dgm:pt modelId="{0953F1D9-45A8-45A3-AF15-CDC1A848D850}" type="parTrans" cxnId="{A6F7FE92-A614-4FD7-B5F7-72DAF51F8120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F7FEDD7-91C2-4356-B787-69497FD2109C}" type="sibTrans" cxnId="{A6F7FE92-A614-4FD7-B5F7-72DAF51F8120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AC2E51D-0770-43CD-8C78-79A3036E0630}">
      <dgm:prSet phldrT="[Text]"/>
      <dgm:spPr>
        <a:effectLst/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Strategy 4: Community-Wide Enabling Interventions</a:t>
          </a:r>
          <a:endParaRPr lang="en-US" b="1" dirty="0">
            <a:solidFill>
              <a:schemeClr val="tx1"/>
            </a:solidFill>
          </a:endParaRPr>
        </a:p>
      </dgm:t>
    </dgm:pt>
    <dgm:pt modelId="{FE0590E5-49EB-4A3D-BA99-41056631DB30}" type="parTrans" cxnId="{7E188AC4-A012-479B-AC04-C5BF434386CF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3FDFEFD-6352-40CC-B39A-53BC6DF50A71}" type="sibTrans" cxnId="{7E188AC4-A012-479B-AC04-C5BF434386CF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6C49765-6307-450E-99B1-68F0F47D732D}" type="pres">
      <dgm:prSet presAssocID="{143184B2-1218-4268-B758-383C7B4321F3}" presName="Name0" presStyleCnt="0">
        <dgm:presLayoutVars>
          <dgm:dir/>
          <dgm:resizeHandles val="exact"/>
        </dgm:presLayoutVars>
      </dgm:prSet>
      <dgm:spPr/>
    </dgm:pt>
    <dgm:pt modelId="{A4459155-2F59-484A-915F-DFB2503B244C}" type="pres">
      <dgm:prSet presAssocID="{AC7F6599-B78F-44F1-A058-FC09103760F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EB0182-A93F-48FD-A029-4F4A7EE34924}" type="pres">
      <dgm:prSet presAssocID="{6CF4A660-D45F-45EC-8056-02C3211754DF}" presName="sibTrans" presStyleLbl="sibTrans2D1" presStyleIdx="0" presStyleCnt="3"/>
      <dgm:spPr/>
      <dgm:t>
        <a:bodyPr/>
        <a:lstStyle/>
        <a:p>
          <a:endParaRPr lang="en-US"/>
        </a:p>
      </dgm:t>
    </dgm:pt>
    <dgm:pt modelId="{5B2A7A9E-0B94-47C8-B955-97EF9CD1B463}" type="pres">
      <dgm:prSet presAssocID="{6CF4A660-D45F-45EC-8056-02C3211754DF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C10E6D6-A91E-48E1-9E42-B556C393D800}" type="pres">
      <dgm:prSet presAssocID="{FA3634AC-939A-4DB5-ACFD-4E6430B114E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5E62D7-7B7C-4691-B342-789558607FBD}" type="pres">
      <dgm:prSet presAssocID="{70C38EB9-E1EA-428C-9304-250288886D92}" presName="sibTrans" presStyleLbl="sibTrans2D1" presStyleIdx="1" presStyleCnt="3"/>
      <dgm:spPr/>
      <dgm:t>
        <a:bodyPr/>
        <a:lstStyle/>
        <a:p>
          <a:endParaRPr lang="en-US"/>
        </a:p>
      </dgm:t>
    </dgm:pt>
    <dgm:pt modelId="{E7DE471E-F356-4D42-8A1A-C47720099246}" type="pres">
      <dgm:prSet presAssocID="{70C38EB9-E1EA-428C-9304-250288886D92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CC7415D4-A796-4301-AECA-A45D3DC48324}" type="pres">
      <dgm:prSet presAssocID="{E2E4301E-F933-4A5F-ACDE-E3C070D7728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8F41A9-5764-46B8-B9C7-D440E9C12A71}" type="pres">
      <dgm:prSet presAssocID="{0F7FEDD7-91C2-4356-B787-69497FD2109C}" presName="sibTrans" presStyleLbl="sibTrans2D1" presStyleIdx="2" presStyleCnt="3" custAng="10800000"/>
      <dgm:spPr/>
      <dgm:t>
        <a:bodyPr/>
        <a:lstStyle/>
        <a:p>
          <a:endParaRPr lang="en-US"/>
        </a:p>
      </dgm:t>
    </dgm:pt>
    <dgm:pt modelId="{9E9EA945-3C3D-4A0D-91E5-8C70AEBEB1A4}" type="pres">
      <dgm:prSet presAssocID="{0F7FEDD7-91C2-4356-B787-69497FD2109C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71175DD6-E5CD-441D-B895-DEC78ED32F3D}" type="pres">
      <dgm:prSet presAssocID="{0AC2E51D-0770-43CD-8C78-79A3036E0630}" presName="node" presStyleLbl="node1" presStyleIdx="3" presStyleCnt="4" custLinFactNeighborY="-3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FBE022-3D75-4D98-B6A5-90A540C56862}" type="presOf" srcId="{70C38EB9-E1EA-428C-9304-250288886D92}" destId="{E7DE471E-F356-4D42-8A1A-C47720099246}" srcOrd="1" destOrd="0" presId="urn:microsoft.com/office/officeart/2005/8/layout/process1"/>
    <dgm:cxn modelId="{FD4DDCE0-8FC8-4FAF-90E0-DF6626F39DF2}" type="presOf" srcId="{0F7FEDD7-91C2-4356-B787-69497FD2109C}" destId="{488F41A9-5764-46B8-B9C7-D440E9C12A71}" srcOrd="0" destOrd="0" presId="urn:microsoft.com/office/officeart/2005/8/layout/process1"/>
    <dgm:cxn modelId="{6D96BC5E-0C75-40CB-A7C2-286F937505A4}" srcId="{143184B2-1218-4268-B758-383C7B4321F3}" destId="{FA3634AC-939A-4DB5-ACFD-4E6430B114E7}" srcOrd="1" destOrd="0" parTransId="{7E7D4C42-1637-40CF-BE50-2233FB111831}" sibTransId="{70C38EB9-E1EA-428C-9304-250288886D92}"/>
    <dgm:cxn modelId="{152462B6-04FA-4DEE-ADB5-FCC23BEA58EB}" type="presOf" srcId="{6CF4A660-D45F-45EC-8056-02C3211754DF}" destId="{5B2A7A9E-0B94-47C8-B955-97EF9CD1B463}" srcOrd="1" destOrd="0" presId="urn:microsoft.com/office/officeart/2005/8/layout/process1"/>
    <dgm:cxn modelId="{0FD8AB4E-E3D4-4948-BC0A-C069970AF7CB}" type="presOf" srcId="{0F7FEDD7-91C2-4356-B787-69497FD2109C}" destId="{9E9EA945-3C3D-4A0D-91E5-8C70AEBEB1A4}" srcOrd="1" destOrd="0" presId="urn:microsoft.com/office/officeart/2005/8/layout/process1"/>
    <dgm:cxn modelId="{6D24FB2A-47C1-43A4-A6A6-F8FECDD906B4}" type="presOf" srcId="{70C38EB9-E1EA-428C-9304-250288886D92}" destId="{A95E62D7-7B7C-4691-B342-789558607FBD}" srcOrd="0" destOrd="0" presId="urn:microsoft.com/office/officeart/2005/8/layout/process1"/>
    <dgm:cxn modelId="{71621666-1952-4EF1-81DE-D35B01EAF79B}" type="presOf" srcId="{E2E4301E-F933-4A5F-ACDE-E3C070D77287}" destId="{CC7415D4-A796-4301-AECA-A45D3DC48324}" srcOrd="0" destOrd="0" presId="urn:microsoft.com/office/officeart/2005/8/layout/process1"/>
    <dgm:cxn modelId="{1CC660A1-FFAC-4D8C-993A-D484D9523BEE}" srcId="{143184B2-1218-4268-B758-383C7B4321F3}" destId="{AC7F6599-B78F-44F1-A058-FC09103760FE}" srcOrd="0" destOrd="0" parTransId="{150A81FE-06BD-419D-B07B-9B53C467F1E1}" sibTransId="{6CF4A660-D45F-45EC-8056-02C3211754DF}"/>
    <dgm:cxn modelId="{771B1487-0333-449C-8609-69F4FC211C71}" type="presOf" srcId="{143184B2-1218-4268-B758-383C7B4321F3}" destId="{36C49765-6307-450E-99B1-68F0F47D732D}" srcOrd="0" destOrd="0" presId="urn:microsoft.com/office/officeart/2005/8/layout/process1"/>
    <dgm:cxn modelId="{A6F7FE92-A614-4FD7-B5F7-72DAF51F8120}" srcId="{143184B2-1218-4268-B758-383C7B4321F3}" destId="{E2E4301E-F933-4A5F-ACDE-E3C070D77287}" srcOrd="2" destOrd="0" parTransId="{0953F1D9-45A8-45A3-AF15-CDC1A848D850}" sibTransId="{0F7FEDD7-91C2-4356-B787-69497FD2109C}"/>
    <dgm:cxn modelId="{B80F6BED-5BD9-49C7-B55C-F7761B273173}" type="presOf" srcId="{FA3634AC-939A-4DB5-ACFD-4E6430B114E7}" destId="{9C10E6D6-A91E-48E1-9E42-B556C393D800}" srcOrd="0" destOrd="0" presId="urn:microsoft.com/office/officeart/2005/8/layout/process1"/>
    <dgm:cxn modelId="{6E12E38A-EB34-4C7A-A0B4-D03BE0225EF2}" type="presOf" srcId="{AC7F6599-B78F-44F1-A058-FC09103760FE}" destId="{A4459155-2F59-484A-915F-DFB2503B244C}" srcOrd="0" destOrd="0" presId="urn:microsoft.com/office/officeart/2005/8/layout/process1"/>
    <dgm:cxn modelId="{70E83442-59B7-4A7E-9D36-106E8F2857F0}" type="presOf" srcId="{0AC2E51D-0770-43CD-8C78-79A3036E0630}" destId="{71175DD6-E5CD-441D-B895-DEC78ED32F3D}" srcOrd="0" destOrd="0" presId="urn:microsoft.com/office/officeart/2005/8/layout/process1"/>
    <dgm:cxn modelId="{DA999F19-2C60-4DA0-945E-A15B03E72FA8}" type="presOf" srcId="{6CF4A660-D45F-45EC-8056-02C3211754DF}" destId="{15EB0182-A93F-48FD-A029-4F4A7EE34924}" srcOrd="0" destOrd="0" presId="urn:microsoft.com/office/officeart/2005/8/layout/process1"/>
    <dgm:cxn modelId="{7E188AC4-A012-479B-AC04-C5BF434386CF}" srcId="{143184B2-1218-4268-B758-383C7B4321F3}" destId="{0AC2E51D-0770-43CD-8C78-79A3036E0630}" srcOrd="3" destOrd="0" parTransId="{FE0590E5-49EB-4A3D-BA99-41056631DB30}" sibTransId="{13FDFEFD-6352-40CC-B39A-53BC6DF50A71}"/>
    <dgm:cxn modelId="{5B25A670-CB9D-4D95-A828-45564086E3AA}" type="presParOf" srcId="{36C49765-6307-450E-99B1-68F0F47D732D}" destId="{A4459155-2F59-484A-915F-DFB2503B244C}" srcOrd="0" destOrd="0" presId="urn:microsoft.com/office/officeart/2005/8/layout/process1"/>
    <dgm:cxn modelId="{C59E331F-0826-45A4-B69E-5B709F9ED1D3}" type="presParOf" srcId="{36C49765-6307-450E-99B1-68F0F47D732D}" destId="{15EB0182-A93F-48FD-A029-4F4A7EE34924}" srcOrd="1" destOrd="0" presId="urn:microsoft.com/office/officeart/2005/8/layout/process1"/>
    <dgm:cxn modelId="{65CE74DB-16F8-4D63-8DE7-260DC31AD445}" type="presParOf" srcId="{15EB0182-A93F-48FD-A029-4F4A7EE34924}" destId="{5B2A7A9E-0B94-47C8-B955-97EF9CD1B463}" srcOrd="0" destOrd="0" presId="urn:microsoft.com/office/officeart/2005/8/layout/process1"/>
    <dgm:cxn modelId="{3FF7B080-E9DD-4001-9C87-45A70C8743CD}" type="presParOf" srcId="{36C49765-6307-450E-99B1-68F0F47D732D}" destId="{9C10E6D6-A91E-48E1-9E42-B556C393D800}" srcOrd="2" destOrd="0" presId="urn:microsoft.com/office/officeart/2005/8/layout/process1"/>
    <dgm:cxn modelId="{8606E0BD-F01E-45B8-816E-5A1AFA3CBC77}" type="presParOf" srcId="{36C49765-6307-450E-99B1-68F0F47D732D}" destId="{A95E62D7-7B7C-4691-B342-789558607FBD}" srcOrd="3" destOrd="0" presId="urn:microsoft.com/office/officeart/2005/8/layout/process1"/>
    <dgm:cxn modelId="{2DD8C612-0A39-4CBE-A4D0-F070973666C2}" type="presParOf" srcId="{A95E62D7-7B7C-4691-B342-789558607FBD}" destId="{E7DE471E-F356-4D42-8A1A-C47720099246}" srcOrd="0" destOrd="0" presId="urn:microsoft.com/office/officeart/2005/8/layout/process1"/>
    <dgm:cxn modelId="{CA5741E5-EBE1-4F40-AA8A-A64EF21662FD}" type="presParOf" srcId="{36C49765-6307-450E-99B1-68F0F47D732D}" destId="{CC7415D4-A796-4301-AECA-A45D3DC48324}" srcOrd="4" destOrd="0" presId="urn:microsoft.com/office/officeart/2005/8/layout/process1"/>
    <dgm:cxn modelId="{2C969358-6009-474E-A0B3-9E58E2DA87FD}" type="presParOf" srcId="{36C49765-6307-450E-99B1-68F0F47D732D}" destId="{488F41A9-5764-46B8-B9C7-D440E9C12A71}" srcOrd="5" destOrd="0" presId="urn:microsoft.com/office/officeart/2005/8/layout/process1"/>
    <dgm:cxn modelId="{37102F7C-098A-469A-A617-CC8E3A084055}" type="presParOf" srcId="{488F41A9-5764-46B8-B9C7-D440E9C12A71}" destId="{9E9EA945-3C3D-4A0D-91E5-8C70AEBEB1A4}" srcOrd="0" destOrd="0" presId="urn:microsoft.com/office/officeart/2005/8/layout/process1"/>
    <dgm:cxn modelId="{78897771-E354-450C-8E40-0E3EB67BA25C}" type="presParOf" srcId="{36C49765-6307-450E-99B1-68F0F47D732D}" destId="{71175DD6-E5CD-441D-B895-DEC78ED32F3D}" srcOrd="6" destOrd="0" presId="urn:microsoft.com/office/officeart/2005/8/layout/process1"/>
  </dgm:cxnLst>
  <dgm:bg>
    <a:effectLst>
      <a:glow rad="228600">
        <a:schemeClr val="accent5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3A493B3-7337-4D1C-8BD1-BE8CF0702FC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CA795E-2103-4E07-92E8-05502A796CCE}">
      <dgm:prSet phldrT="[Text]"/>
      <dgm:spPr/>
      <dgm:t>
        <a:bodyPr/>
        <a:lstStyle/>
        <a:p>
          <a:r>
            <a:rPr lang="en-US" dirty="0" smtClean="0"/>
            <a:t>2017</a:t>
          </a:r>
          <a:endParaRPr lang="en-US" dirty="0"/>
        </a:p>
      </dgm:t>
    </dgm:pt>
    <dgm:pt modelId="{2C60D07E-BE2C-4D42-8146-3C97304224E9}" type="parTrans" cxnId="{7991E19B-E827-455E-B4ED-C8CF3A3DB517}">
      <dgm:prSet/>
      <dgm:spPr/>
      <dgm:t>
        <a:bodyPr/>
        <a:lstStyle/>
        <a:p>
          <a:endParaRPr lang="en-US"/>
        </a:p>
      </dgm:t>
    </dgm:pt>
    <dgm:pt modelId="{B71B9C92-E992-483E-9B11-0042800133A7}" type="sibTrans" cxnId="{7991E19B-E827-455E-B4ED-C8CF3A3DB517}">
      <dgm:prSet/>
      <dgm:spPr/>
      <dgm:t>
        <a:bodyPr/>
        <a:lstStyle/>
        <a:p>
          <a:endParaRPr lang="en-US"/>
        </a:p>
      </dgm:t>
    </dgm:pt>
    <dgm:pt modelId="{ACAEF1A4-3448-404E-B10E-72EBF8507C85}">
      <dgm:prSet phldrT="[Text]" custT="1"/>
      <dgm:spPr/>
      <dgm:t>
        <a:bodyPr/>
        <a:lstStyle/>
        <a:p>
          <a:r>
            <a:rPr lang="en-US" sz="2000" b="1" u="sng" dirty="0" smtClean="0">
              <a:solidFill>
                <a:schemeClr val="tx1"/>
              </a:solidFill>
            </a:rPr>
            <a:t>Increase</a:t>
          </a:r>
          <a:r>
            <a:rPr lang="en-US" sz="2000" b="1" dirty="0" smtClean="0">
              <a:solidFill>
                <a:schemeClr val="tx1"/>
              </a:solidFill>
            </a:rPr>
            <a:t> </a:t>
          </a:r>
          <a:r>
            <a:rPr lang="en-US" sz="2000" dirty="0" smtClean="0">
              <a:solidFill>
                <a:schemeClr val="tx1"/>
              </a:solidFill>
            </a:rPr>
            <a:t>by</a:t>
          </a:r>
          <a:r>
            <a:rPr lang="en-US" sz="2000" b="1" dirty="0" smtClean="0">
              <a:solidFill>
                <a:schemeClr val="tx1"/>
              </a:solidFill>
            </a:rPr>
            <a:t> 16 </a:t>
          </a:r>
          <a:r>
            <a:rPr lang="en-US" sz="2000" dirty="0" smtClean="0">
              <a:solidFill>
                <a:schemeClr val="tx1"/>
              </a:solidFill>
            </a:rPr>
            <a:t>the number of skilled </a:t>
          </a:r>
          <a:r>
            <a:rPr lang="en-US" sz="2000" b="1" dirty="0" smtClean="0">
              <a:solidFill>
                <a:schemeClr val="tx1"/>
              </a:solidFill>
            </a:rPr>
            <a:t>primary care </a:t>
          </a:r>
          <a:r>
            <a:rPr lang="en-US" sz="2000" dirty="0" smtClean="0">
              <a:solidFill>
                <a:schemeClr val="tx1"/>
              </a:solidFill>
            </a:rPr>
            <a:t>professionals on HEZ provider practices’ care teams.</a:t>
          </a:r>
          <a:endParaRPr lang="en-US" sz="2000" dirty="0"/>
        </a:p>
      </dgm:t>
    </dgm:pt>
    <dgm:pt modelId="{8F535A9C-CE1A-471B-9323-77A3BFAAB6B7}" type="parTrans" cxnId="{3441FE7A-8D4E-483E-9AD6-CF3F9BED38E9}">
      <dgm:prSet/>
      <dgm:spPr/>
      <dgm:t>
        <a:bodyPr/>
        <a:lstStyle/>
        <a:p>
          <a:endParaRPr lang="en-US"/>
        </a:p>
      </dgm:t>
    </dgm:pt>
    <dgm:pt modelId="{DEC5CC1B-C7E2-4ED4-AED9-7E1C4D4AF314}" type="sibTrans" cxnId="{3441FE7A-8D4E-483E-9AD6-CF3F9BED38E9}">
      <dgm:prSet/>
      <dgm:spPr/>
      <dgm:t>
        <a:bodyPr/>
        <a:lstStyle/>
        <a:p>
          <a:endParaRPr lang="en-US"/>
        </a:p>
      </dgm:t>
    </dgm:pt>
    <dgm:pt modelId="{EC8EE831-204A-4754-B9DE-89D953B5243E}">
      <dgm:prSet phldrT="[Text]"/>
      <dgm:spPr/>
      <dgm:t>
        <a:bodyPr/>
        <a:lstStyle/>
        <a:p>
          <a:r>
            <a:rPr lang="en-US" dirty="0" smtClean="0"/>
            <a:t>2016</a:t>
          </a:r>
          <a:endParaRPr lang="en-US" dirty="0"/>
        </a:p>
      </dgm:t>
    </dgm:pt>
    <dgm:pt modelId="{024D18A4-B1A8-45B6-A868-47C51B216C5E}" type="parTrans" cxnId="{72F0E248-1B27-4B80-AF33-12F83FA159A5}">
      <dgm:prSet/>
      <dgm:spPr/>
      <dgm:t>
        <a:bodyPr/>
        <a:lstStyle/>
        <a:p>
          <a:endParaRPr lang="en-US"/>
        </a:p>
      </dgm:t>
    </dgm:pt>
    <dgm:pt modelId="{CA1597E8-FDDF-4A1B-B2C3-E49405863EAA}" type="sibTrans" cxnId="{72F0E248-1B27-4B80-AF33-12F83FA159A5}">
      <dgm:prSet/>
      <dgm:spPr/>
      <dgm:t>
        <a:bodyPr/>
        <a:lstStyle/>
        <a:p>
          <a:endParaRPr lang="en-US"/>
        </a:p>
      </dgm:t>
    </dgm:pt>
    <dgm:pt modelId="{6E1F2BEF-7EA9-4060-9FA6-85590CAB0FD0}">
      <dgm:prSet phldrT="[Text]" custT="1"/>
      <dgm:spPr/>
      <dgm:t>
        <a:bodyPr/>
        <a:lstStyle/>
        <a:p>
          <a:r>
            <a:rPr lang="en-US" sz="2000" b="1" u="sng" dirty="0" smtClean="0">
              <a:solidFill>
                <a:schemeClr val="tx1"/>
              </a:solidFill>
            </a:rPr>
            <a:t>Increase</a:t>
          </a:r>
          <a:r>
            <a:rPr lang="en-US" sz="2000" dirty="0" smtClean="0">
              <a:solidFill>
                <a:schemeClr val="tx1"/>
              </a:solidFill>
            </a:rPr>
            <a:t> by </a:t>
          </a:r>
          <a:r>
            <a:rPr lang="en-US" sz="2000" b="1" dirty="0" smtClean="0">
              <a:solidFill>
                <a:schemeClr val="tx1"/>
              </a:solidFill>
            </a:rPr>
            <a:t>69</a:t>
          </a:r>
          <a:r>
            <a:rPr lang="en-US" sz="2000" dirty="0" smtClean="0">
              <a:solidFill>
                <a:schemeClr val="tx1"/>
              </a:solidFill>
            </a:rPr>
            <a:t> the number of community members who receive (new) health care career training that can support primary care practices.</a:t>
          </a:r>
          <a:endParaRPr lang="en-US" sz="2000" dirty="0"/>
        </a:p>
      </dgm:t>
    </dgm:pt>
    <dgm:pt modelId="{D83E2E50-8247-409E-B7BB-B5E9A2053DE4}" type="parTrans" cxnId="{69363A14-D3B2-41C8-808C-1B9D0A9FF397}">
      <dgm:prSet/>
      <dgm:spPr/>
      <dgm:t>
        <a:bodyPr/>
        <a:lstStyle/>
        <a:p>
          <a:endParaRPr lang="en-US"/>
        </a:p>
      </dgm:t>
    </dgm:pt>
    <dgm:pt modelId="{17F0EE0E-F1DF-4DFD-A8D8-88FBE97EE6B8}" type="sibTrans" cxnId="{69363A14-D3B2-41C8-808C-1B9D0A9FF397}">
      <dgm:prSet/>
      <dgm:spPr/>
      <dgm:t>
        <a:bodyPr/>
        <a:lstStyle/>
        <a:p>
          <a:endParaRPr lang="en-US"/>
        </a:p>
      </dgm:t>
    </dgm:pt>
    <dgm:pt modelId="{9573A76D-46AC-469F-80E3-79D31EC6A2A8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5</a:t>
          </a:r>
          <a:r>
            <a:rPr lang="en-US" sz="2000" dirty="0" smtClean="0">
              <a:solidFill>
                <a:schemeClr val="tx1"/>
              </a:solidFill>
            </a:rPr>
            <a:t> HEZ practitioners or Qualified Employees will </a:t>
          </a:r>
          <a:r>
            <a:rPr lang="en-US" sz="2000" b="1" dirty="0" smtClean="0">
              <a:solidFill>
                <a:schemeClr val="tx1"/>
              </a:solidFill>
            </a:rPr>
            <a:t>obtain State tax credits</a:t>
          </a:r>
          <a:r>
            <a:rPr lang="en-US" sz="2000" dirty="0" smtClean="0">
              <a:solidFill>
                <a:schemeClr val="tx1"/>
              </a:solidFill>
            </a:rPr>
            <a:t>. </a:t>
          </a:r>
          <a:endParaRPr lang="en-US" sz="2000" dirty="0"/>
        </a:p>
      </dgm:t>
    </dgm:pt>
    <dgm:pt modelId="{459042A1-A43A-4689-BDC5-3EA0EBFFC88C}" type="parTrans" cxnId="{35C3A48F-FF45-4DD4-BC1F-84F458BA069C}">
      <dgm:prSet/>
      <dgm:spPr/>
      <dgm:t>
        <a:bodyPr/>
        <a:lstStyle/>
        <a:p>
          <a:endParaRPr lang="en-US"/>
        </a:p>
      </dgm:t>
    </dgm:pt>
    <dgm:pt modelId="{FF9CB444-CC6C-4225-B164-A53EB198A637}" type="sibTrans" cxnId="{35C3A48F-FF45-4DD4-BC1F-84F458BA069C}">
      <dgm:prSet/>
      <dgm:spPr/>
      <dgm:t>
        <a:bodyPr/>
        <a:lstStyle/>
        <a:p>
          <a:endParaRPr lang="en-US"/>
        </a:p>
      </dgm:t>
    </dgm:pt>
    <dgm:pt modelId="{FF02D2F2-9B40-4C93-9B71-FC1393921EC1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</a:rPr>
            <a:t>Document the </a:t>
          </a:r>
          <a:r>
            <a:rPr lang="en-US" sz="2000" b="1" u="sng" dirty="0" smtClean="0">
              <a:solidFill>
                <a:schemeClr val="tx1"/>
              </a:solidFill>
            </a:rPr>
            <a:t>workforce status composition</a:t>
          </a:r>
          <a:r>
            <a:rPr lang="en-US" sz="2000" b="1" dirty="0" smtClean="0">
              <a:solidFill>
                <a:schemeClr val="tx1"/>
              </a:solidFill>
            </a:rPr>
            <a:t> </a:t>
          </a:r>
          <a:r>
            <a:rPr lang="en-US" sz="2000" dirty="0" smtClean="0">
              <a:solidFill>
                <a:schemeClr val="tx1"/>
              </a:solidFill>
            </a:rPr>
            <a:t>of HEZ provider practices.</a:t>
          </a:r>
          <a:endParaRPr lang="en-US" sz="2000" dirty="0"/>
        </a:p>
      </dgm:t>
    </dgm:pt>
    <dgm:pt modelId="{0FB0A838-10C7-4EBE-903B-946E8B5A4A7F}" type="parTrans" cxnId="{329DBAA5-838A-4A4E-85FB-B518742B81AF}">
      <dgm:prSet/>
      <dgm:spPr/>
      <dgm:t>
        <a:bodyPr/>
        <a:lstStyle/>
        <a:p>
          <a:endParaRPr lang="en-US"/>
        </a:p>
      </dgm:t>
    </dgm:pt>
    <dgm:pt modelId="{AA6F5423-3C47-4530-BD22-8D631D4C892D}" type="sibTrans" cxnId="{329DBAA5-838A-4A4E-85FB-B518742B81AF}">
      <dgm:prSet/>
      <dgm:spPr/>
      <dgm:t>
        <a:bodyPr/>
        <a:lstStyle/>
        <a:p>
          <a:endParaRPr lang="en-US"/>
        </a:p>
      </dgm:t>
    </dgm:pt>
    <dgm:pt modelId="{801D06FF-5985-42BD-8C9C-F2CC2CFB8116}">
      <dgm:prSet phldrT="[Text]"/>
      <dgm:spPr/>
      <dgm:t>
        <a:bodyPr/>
        <a:lstStyle/>
        <a:p>
          <a:endParaRPr lang="en-US" dirty="0"/>
        </a:p>
      </dgm:t>
    </dgm:pt>
    <dgm:pt modelId="{307A0472-1448-4F9B-B871-D2D100DF0F03}" type="sibTrans" cxnId="{2F405C38-0AD7-4E60-9158-B743E41F65A8}">
      <dgm:prSet/>
      <dgm:spPr/>
      <dgm:t>
        <a:bodyPr/>
        <a:lstStyle/>
        <a:p>
          <a:endParaRPr lang="en-US"/>
        </a:p>
      </dgm:t>
    </dgm:pt>
    <dgm:pt modelId="{7E7F5CDC-1489-46A4-B25E-ADA30C9FD9F9}" type="parTrans" cxnId="{2F405C38-0AD7-4E60-9158-B743E41F65A8}">
      <dgm:prSet/>
      <dgm:spPr/>
      <dgm:t>
        <a:bodyPr/>
        <a:lstStyle/>
        <a:p>
          <a:endParaRPr lang="en-US"/>
        </a:p>
      </dgm:t>
    </dgm:pt>
    <dgm:pt modelId="{9A5AA58C-BC52-4824-BA52-934460146DC5}">
      <dgm:prSet phldrT="[Text]"/>
      <dgm:spPr/>
      <dgm:t>
        <a:bodyPr/>
        <a:lstStyle/>
        <a:p>
          <a:endParaRPr lang="en-US" dirty="0"/>
        </a:p>
      </dgm:t>
    </dgm:pt>
    <dgm:pt modelId="{7292F65E-F44E-47A2-A095-4B9D94B0B10E}" type="parTrans" cxnId="{2F5D757B-438D-401B-97FB-B8F1BC1E80CE}">
      <dgm:prSet/>
      <dgm:spPr/>
      <dgm:t>
        <a:bodyPr/>
        <a:lstStyle/>
        <a:p>
          <a:endParaRPr lang="en-US"/>
        </a:p>
      </dgm:t>
    </dgm:pt>
    <dgm:pt modelId="{976009BF-CED7-4626-9D0C-2731367413CA}" type="sibTrans" cxnId="{2F5D757B-438D-401B-97FB-B8F1BC1E80CE}">
      <dgm:prSet/>
      <dgm:spPr/>
      <dgm:t>
        <a:bodyPr/>
        <a:lstStyle/>
        <a:p>
          <a:endParaRPr lang="en-US"/>
        </a:p>
      </dgm:t>
    </dgm:pt>
    <dgm:pt modelId="{FDBB50C9-EF2C-4A25-B9B4-472CE0D9C0A2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 </a:t>
          </a:r>
          <a:r>
            <a:rPr lang="en-US" sz="2000" dirty="0" smtClean="0">
              <a:solidFill>
                <a:schemeClr val="tx1"/>
              </a:solidFill>
            </a:rPr>
            <a:t>Document the </a:t>
          </a:r>
          <a:r>
            <a:rPr lang="en-US" sz="2000" b="1" u="sng" dirty="0" smtClean="0">
              <a:solidFill>
                <a:schemeClr val="tx1"/>
              </a:solidFill>
            </a:rPr>
            <a:t>capacity building needs</a:t>
          </a:r>
          <a:r>
            <a:rPr lang="en-US" sz="2000" dirty="0" smtClean="0">
              <a:solidFill>
                <a:schemeClr val="tx1"/>
              </a:solidFill>
            </a:rPr>
            <a:t> of HEZ provider practices. </a:t>
          </a:r>
          <a:endParaRPr lang="en-US" sz="2000" dirty="0"/>
        </a:p>
      </dgm:t>
    </dgm:pt>
    <dgm:pt modelId="{2216D882-604E-468A-A1C9-2D8E9CB83C2C}" type="parTrans" cxnId="{3A96C7BA-9819-43BA-A451-C5EE99D24996}">
      <dgm:prSet/>
      <dgm:spPr/>
      <dgm:t>
        <a:bodyPr/>
        <a:lstStyle/>
        <a:p>
          <a:endParaRPr lang="en-US"/>
        </a:p>
      </dgm:t>
    </dgm:pt>
    <dgm:pt modelId="{6A368516-7395-4242-AE1B-8199757F88DB}" type="sibTrans" cxnId="{3A96C7BA-9819-43BA-A451-C5EE99D24996}">
      <dgm:prSet/>
      <dgm:spPr/>
      <dgm:t>
        <a:bodyPr/>
        <a:lstStyle/>
        <a:p>
          <a:endParaRPr lang="en-US"/>
        </a:p>
      </dgm:t>
    </dgm:pt>
    <dgm:pt modelId="{D6EBF4CE-7793-4BBC-8C68-96BE061FF754}">
      <dgm:prSet phldrT="[Text]"/>
      <dgm:spPr/>
      <dgm:t>
        <a:bodyPr/>
        <a:lstStyle/>
        <a:p>
          <a:endParaRPr lang="en-US" dirty="0"/>
        </a:p>
      </dgm:t>
    </dgm:pt>
    <dgm:pt modelId="{AFC9F8F4-2B61-4EF2-8577-63F78B6D75CE}" type="parTrans" cxnId="{AEF395E4-81F9-4004-844E-D834B258E7C1}">
      <dgm:prSet/>
      <dgm:spPr/>
      <dgm:t>
        <a:bodyPr/>
        <a:lstStyle/>
        <a:p>
          <a:endParaRPr lang="en-US"/>
        </a:p>
      </dgm:t>
    </dgm:pt>
    <dgm:pt modelId="{55C05619-356C-4126-A354-84F1D4CD7CF5}" type="sibTrans" cxnId="{AEF395E4-81F9-4004-844E-D834B258E7C1}">
      <dgm:prSet/>
      <dgm:spPr/>
      <dgm:t>
        <a:bodyPr/>
        <a:lstStyle/>
        <a:p>
          <a:endParaRPr lang="en-US"/>
        </a:p>
      </dgm:t>
    </dgm:pt>
    <dgm:pt modelId="{A62BA9B4-B455-4D7C-AD41-89ACAE3E9AD5}" type="pres">
      <dgm:prSet presAssocID="{23A493B3-7337-4D1C-8BD1-BE8CF0702FC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6063402-844E-4EA4-8061-751AA360A17B}" type="pres">
      <dgm:prSet presAssocID="{74CA795E-2103-4E07-92E8-05502A796CCE}" presName="thickLine" presStyleLbl="alignNode1" presStyleIdx="0" presStyleCnt="5"/>
      <dgm:spPr/>
    </dgm:pt>
    <dgm:pt modelId="{FBD107F1-6926-43CB-98E1-7A825C4A9B6B}" type="pres">
      <dgm:prSet presAssocID="{74CA795E-2103-4E07-92E8-05502A796CCE}" presName="horz1" presStyleCnt="0"/>
      <dgm:spPr/>
    </dgm:pt>
    <dgm:pt modelId="{A21AE416-0C64-4444-8B67-87242F7E13DC}" type="pres">
      <dgm:prSet presAssocID="{74CA795E-2103-4E07-92E8-05502A796CCE}" presName="tx1" presStyleLbl="revTx" presStyleIdx="0" presStyleCnt="10"/>
      <dgm:spPr/>
      <dgm:t>
        <a:bodyPr/>
        <a:lstStyle/>
        <a:p>
          <a:endParaRPr lang="en-US"/>
        </a:p>
      </dgm:t>
    </dgm:pt>
    <dgm:pt modelId="{9D8D373F-32C0-4900-9F54-1A60A1B1F45E}" type="pres">
      <dgm:prSet presAssocID="{74CA795E-2103-4E07-92E8-05502A796CCE}" presName="vert1" presStyleCnt="0"/>
      <dgm:spPr/>
    </dgm:pt>
    <dgm:pt modelId="{917BE62C-FA44-4820-8632-EB18DD28CC53}" type="pres">
      <dgm:prSet presAssocID="{ACAEF1A4-3448-404E-B10E-72EBF8507C85}" presName="vertSpace2a" presStyleCnt="0"/>
      <dgm:spPr/>
    </dgm:pt>
    <dgm:pt modelId="{E11A17CB-B3AD-4B77-BB4C-629C1AA46503}" type="pres">
      <dgm:prSet presAssocID="{ACAEF1A4-3448-404E-B10E-72EBF8507C85}" presName="horz2" presStyleCnt="0"/>
      <dgm:spPr/>
    </dgm:pt>
    <dgm:pt modelId="{40DFB939-280A-4DAF-A3DD-F7F0C36EA9FC}" type="pres">
      <dgm:prSet presAssocID="{ACAEF1A4-3448-404E-B10E-72EBF8507C85}" presName="horzSpace2" presStyleCnt="0"/>
      <dgm:spPr/>
    </dgm:pt>
    <dgm:pt modelId="{CC92A38C-08C8-4C2B-BD36-69007C06A395}" type="pres">
      <dgm:prSet presAssocID="{ACAEF1A4-3448-404E-B10E-72EBF8507C85}" presName="tx2" presStyleLbl="revTx" presStyleIdx="1" presStyleCnt="10"/>
      <dgm:spPr/>
      <dgm:t>
        <a:bodyPr/>
        <a:lstStyle/>
        <a:p>
          <a:endParaRPr lang="en-US"/>
        </a:p>
      </dgm:t>
    </dgm:pt>
    <dgm:pt modelId="{9FEECCA8-7723-4456-B14D-58DDB3A09997}" type="pres">
      <dgm:prSet presAssocID="{ACAEF1A4-3448-404E-B10E-72EBF8507C85}" presName="vert2" presStyleCnt="0"/>
      <dgm:spPr/>
    </dgm:pt>
    <dgm:pt modelId="{1260655F-5A2A-4C79-B1D0-06A2786766C6}" type="pres">
      <dgm:prSet presAssocID="{ACAEF1A4-3448-404E-B10E-72EBF8507C85}" presName="thinLine2b" presStyleLbl="callout" presStyleIdx="0" presStyleCnt="5"/>
      <dgm:spPr/>
    </dgm:pt>
    <dgm:pt modelId="{431B1435-EBD7-48F2-AAFA-8E7B7DD73449}" type="pres">
      <dgm:prSet presAssocID="{ACAEF1A4-3448-404E-B10E-72EBF8507C85}" presName="vertSpace2b" presStyleCnt="0"/>
      <dgm:spPr/>
    </dgm:pt>
    <dgm:pt modelId="{8544D60E-3240-42C5-B4EE-DCF04F19DC86}" type="pres">
      <dgm:prSet presAssocID="{EC8EE831-204A-4754-B9DE-89D953B5243E}" presName="thickLine" presStyleLbl="alignNode1" presStyleIdx="1" presStyleCnt="5"/>
      <dgm:spPr/>
    </dgm:pt>
    <dgm:pt modelId="{18BC634B-B6C4-407B-BD3D-FC71102A6D7C}" type="pres">
      <dgm:prSet presAssocID="{EC8EE831-204A-4754-B9DE-89D953B5243E}" presName="horz1" presStyleCnt="0"/>
      <dgm:spPr/>
    </dgm:pt>
    <dgm:pt modelId="{EFCC09D1-52F3-48EE-8715-274B00A3966B}" type="pres">
      <dgm:prSet presAssocID="{EC8EE831-204A-4754-B9DE-89D953B5243E}" presName="tx1" presStyleLbl="revTx" presStyleIdx="2" presStyleCnt="10"/>
      <dgm:spPr/>
      <dgm:t>
        <a:bodyPr/>
        <a:lstStyle/>
        <a:p>
          <a:endParaRPr lang="en-US"/>
        </a:p>
      </dgm:t>
    </dgm:pt>
    <dgm:pt modelId="{D792E167-62B1-4AF5-A90B-6A7D4F756321}" type="pres">
      <dgm:prSet presAssocID="{EC8EE831-204A-4754-B9DE-89D953B5243E}" presName="vert1" presStyleCnt="0"/>
      <dgm:spPr/>
    </dgm:pt>
    <dgm:pt modelId="{A2F9B7C0-74C0-4BC6-808B-65D5DF1601F0}" type="pres">
      <dgm:prSet presAssocID="{6E1F2BEF-7EA9-4060-9FA6-85590CAB0FD0}" presName="vertSpace2a" presStyleCnt="0"/>
      <dgm:spPr/>
    </dgm:pt>
    <dgm:pt modelId="{7BCEBDF4-6AC5-489F-A786-348B24C238DF}" type="pres">
      <dgm:prSet presAssocID="{6E1F2BEF-7EA9-4060-9FA6-85590CAB0FD0}" presName="horz2" presStyleCnt="0"/>
      <dgm:spPr/>
    </dgm:pt>
    <dgm:pt modelId="{65E02FA2-0B4D-4D49-8585-424CE5461ACD}" type="pres">
      <dgm:prSet presAssocID="{6E1F2BEF-7EA9-4060-9FA6-85590CAB0FD0}" presName="horzSpace2" presStyleCnt="0"/>
      <dgm:spPr/>
    </dgm:pt>
    <dgm:pt modelId="{1F9A3F0D-B4ED-4C39-A3FE-E71F5B515AA0}" type="pres">
      <dgm:prSet presAssocID="{6E1F2BEF-7EA9-4060-9FA6-85590CAB0FD0}" presName="tx2" presStyleLbl="revTx" presStyleIdx="3" presStyleCnt="10"/>
      <dgm:spPr/>
      <dgm:t>
        <a:bodyPr/>
        <a:lstStyle/>
        <a:p>
          <a:endParaRPr lang="en-US"/>
        </a:p>
      </dgm:t>
    </dgm:pt>
    <dgm:pt modelId="{178F9AB2-5AEE-4AAC-AA00-BC9F0C9F0A3A}" type="pres">
      <dgm:prSet presAssocID="{6E1F2BEF-7EA9-4060-9FA6-85590CAB0FD0}" presName="vert2" presStyleCnt="0"/>
      <dgm:spPr/>
    </dgm:pt>
    <dgm:pt modelId="{2D22AB80-1F0C-4C2E-BB23-A34195F56B47}" type="pres">
      <dgm:prSet presAssocID="{6E1F2BEF-7EA9-4060-9FA6-85590CAB0FD0}" presName="thinLine2b" presStyleLbl="callout" presStyleIdx="1" presStyleCnt="5"/>
      <dgm:spPr/>
    </dgm:pt>
    <dgm:pt modelId="{8A14F5F5-C45E-4AE4-AE8D-40460C4E19E1}" type="pres">
      <dgm:prSet presAssocID="{6E1F2BEF-7EA9-4060-9FA6-85590CAB0FD0}" presName="vertSpace2b" presStyleCnt="0"/>
      <dgm:spPr/>
    </dgm:pt>
    <dgm:pt modelId="{6C9209E4-281C-48D3-806A-6DFEE631D9CC}" type="pres">
      <dgm:prSet presAssocID="{801D06FF-5985-42BD-8C9C-F2CC2CFB8116}" presName="thickLine" presStyleLbl="alignNode1" presStyleIdx="2" presStyleCnt="5"/>
      <dgm:spPr/>
    </dgm:pt>
    <dgm:pt modelId="{DEBA1624-F156-47CA-9419-EECF7575263A}" type="pres">
      <dgm:prSet presAssocID="{801D06FF-5985-42BD-8C9C-F2CC2CFB8116}" presName="horz1" presStyleCnt="0"/>
      <dgm:spPr/>
    </dgm:pt>
    <dgm:pt modelId="{11332786-445C-4258-81C5-86C9D754A2E3}" type="pres">
      <dgm:prSet presAssocID="{801D06FF-5985-42BD-8C9C-F2CC2CFB8116}" presName="tx1" presStyleLbl="revTx" presStyleIdx="4" presStyleCnt="10"/>
      <dgm:spPr/>
      <dgm:t>
        <a:bodyPr/>
        <a:lstStyle/>
        <a:p>
          <a:endParaRPr lang="en-US"/>
        </a:p>
      </dgm:t>
    </dgm:pt>
    <dgm:pt modelId="{BDCBA9B6-CC55-4255-80E4-D80DE3256A73}" type="pres">
      <dgm:prSet presAssocID="{801D06FF-5985-42BD-8C9C-F2CC2CFB8116}" presName="vert1" presStyleCnt="0"/>
      <dgm:spPr/>
    </dgm:pt>
    <dgm:pt modelId="{ECA3E4BD-6A57-45DC-948F-CDE0F545676D}" type="pres">
      <dgm:prSet presAssocID="{9573A76D-46AC-469F-80E3-79D31EC6A2A8}" presName="vertSpace2a" presStyleCnt="0"/>
      <dgm:spPr/>
    </dgm:pt>
    <dgm:pt modelId="{B3C698BD-9861-483C-A067-2FD5656E62D4}" type="pres">
      <dgm:prSet presAssocID="{9573A76D-46AC-469F-80E3-79D31EC6A2A8}" presName="horz2" presStyleCnt="0"/>
      <dgm:spPr/>
    </dgm:pt>
    <dgm:pt modelId="{FC2729EB-751B-4A53-8272-8C99FC45744D}" type="pres">
      <dgm:prSet presAssocID="{9573A76D-46AC-469F-80E3-79D31EC6A2A8}" presName="horzSpace2" presStyleCnt="0"/>
      <dgm:spPr/>
    </dgm:pt>
    <dgm:pt modelId="{1500C408-9D7B-4DD5-9719-9771126B4B2E}" type="pres">
      <dgm:prSet presAssocID="{9573A76D-46AC-469F-80E3-79D31EC6A2A8}" presName="tx2" presStyleLbl="revTx" presStyleIdx="5" presStyleCnt="10"/>
      <dgm:spPr/>
      <dgm:t>
        <a:bodyPr/>
        <a:lstStyle/>
        <a:p>
          <a:endParaRPr lang="en-US"/>
        </a:p>
      </dgm:t>
    </dgm:pt>
    <dgm:pt modelId="{309DF05B-93B9-49BC-B6C1-1DEC9A9B3A20}" type="pres">
      <dgm:prSet presAssocID="{9573A76D-46AC-469F-80E3-79D31EC6A2A8}" presName="vert2" presStyleCnt="0"/>
      <dgm:spPr/>
    </dgm:pt>
    <dgm:pt modelId="{612DD777-77EB-4F60-9C87-3671C7848706}" type="pres">
      <dgm:prSet presAssocID="{9573A76D-46AC-469F-80E3-79D31EC6A2A8}" presName="thinLine2b" presStyleLbl="callout" presStyleIdx="2" presStyleCnt="5"/>
      <dgm:spPr/>
    </dgm:pt>
    <dgm:pt modelId="{7703CB55-1E9E-4AF8-B9BB-63C3FF6C4036}" type="pres">
      <dgm:prSet presAssocID="{9573A76D-46AC-469F-80E3-79D31EC6A2A8}" presName="vertSpace2b" presStyleCnt="0"/>
      <dgm:spPr/>
    </dgm:pt>
    <dgm:pt modelId="{3FDF5838-802F-4043-B122-000FD650C1FF}" type="pres">
      <dgm:prSet presAssocID="{9A5AA58C-BC52-4824-BA52-934460146DC5}" presName="thickLine" presStyleLbl="alignNode1" presStyleIdx="3" presStyleCnt="5"/>
      <dgm:spPr/>
    </dgm:pt>
    <dgm:pt modelId="{72CB8AA8-3B90-4C9A-8FEC-E6C4A8C3A18A}" type="pres">
      <dgm:prSet presAssocID="{9A5AA58C-BC52-4824-BA52-934460146DC5}" presName="horz1" presStyleCnt="0"/>
      <dgm:spPr/>
    </dgm:pt>
    <dgm:pt modelId="{C5114390-9D13-41C0-A89E-4500CF320207}" type="pres">
      <dgm:prSet presAssocID="{9A5AA58C-BC52-4824-BA52-934460146DC5}" presName="tx1" presStyleLbl="revTx" presStyleIdx="6" presStyleCnt="10"/>
      <dgm:spPr/>
      <dgm:t>
        <a:bodyPr/>
        <a:lstStyle/>
        <a:p>
          <a:endParaRPr lang="en-US"/>
        </a:p>
      </dgm:t>
    </dgm:pt>
    <dgm:pt modelId="{0CC1D1C2-8275-441C-8DF9-ED21382FE8DA}" type="pres">
      <dgm:prSet presAssocID="{9A5AA58C-BC52-4824-BA52-934460146DC5}" presName="vert1" presStyleCnt="0"/>
      <dgm:spPr/>
    </dgm:pt>
    <dgm:pt modelId="{5C264875-7C57-41AB-8466-B2804A805D5E}" type="pres">
      <dgm:prSet presAssocID="{FF02D2F2-9B40-4C93-9B71-FC1393921EC1}" presName="vertSpace2a" presStyleCnt="0"/>
      <dgm:spPr/>
    </dgm:pt>
    <dgm:pt modelId="{F921BA8F-3C64-483A-8E8F-CA812AD79133}" type="pres">
      <dgm:prSet presAssocID="{FF02D2F2-9B40-4C93-9B71-FC1393921EC1}" presName="horz2" presStyleCnt="0"/>
      <dgm:spPr/>
    </dgm:pt>
    <dgm:pt modelId="{D0451CD5-5E45-45B3-96AF-B6B41302F6CC}" type="pres">
      <dgm:prSet presAssocID="{FF02D2F2-9B40-4C93-9B71-FC1393921EC1}" presName="horzSpace2" presStyleCnt="0"/>
      <dgm:spPr/>
    </dgm:pt>
    <dgm:pt modelId="{75BED80A-B525-4F13-9640-AD567A3B9C85}" type="pres">
      <dgm:prSet presAssocID="{FF02D2F2-9B40-4C93-9B71-FC1393921EC1}" presName="tx2" presStyleLbl="revTx" presStyleIdx="7" presStyleCnt="10"/>
      <dgm:spPr/>
      <dgm:t>
        <a:bodyPr/>
        <a:lstStyle/>
        <a:p>
          <a:endParaRPr lang="en-US"/>
        </a:p>
      </dgm:t>
    </dgm:pt>
    <dgm:pt modelId="{432A7E14-C028-4533-B65A-5DCFBF51373E}" type="pres">
      <dgm:prSet presAssocID="{FF02D2F2-9B40-4C93-9B71-FC1393921EC1}" presName="vert2" presStyleCnt="0"/>
      <dgm:spPr/>
    </dgm:pt>
    <dgm:pt modelId="{F5AB5BEC-DDE7-49A6-BF5C-B7F2D2EC6653}" type="pres">
      <dgm:prSet presAssocID="{FF02D2F2-9B40-4C93-9B71-FC1393921EC1}" presName="thinLine2b" presStyleLbl="callout" presStyleIdx="3" presStyleCnt="5"/>
      <dgm:spPr/>
    </dgm:pt>
    <dgm:pt modelId="{28D04C4F-6BE2-469F-936D-9DA21035383D}" type="pres">
      <dgm:prSet presAssocID="{FF02D2F2-9B40-4C93-9B71-FC1393921EC1}" presName="vertSpace2b" presStyleCnt="0"/>
      <dgm:spPr/>
    </dgm:pt>
    <dgm:pt modelId="{1D868926-90F5-42D5-83D9-FADBC8B5A399}" type="pres">
      <dgm:prSet presAssocID="{D6EBF4CE-7793-4BBC-8C68-96BE061FF754}" presName="thickLine" presStyleLbl="alignNode1" presStyleIdx="4" presStyleCnt="5"/>
      <dgm:spPr/>
    </dgm:pt>
    <dgm:pt modelId="{6B49B14E-3434-4DAF-97B2-5408EBBB6B43}" type="pres">
      <dgm:prSet presAssocID="{D6EBF4CE-7793-4BBC-8C68-96BE061FF754}" presName="horz1" presStyleCnt="0"/>
      <dgm:spPr/>
    </dgm:pt>
    <dgm:pt modelId="{8EF9415D-F04F-4B0D-9D1D-9205DE267900}" type="pres">
      <dgm:prSet presAssocID="{D6EBF4CE-7793-4BBC-8C68-96BE061FF754}" presName="tx1" presStyleLbl="revTx" presStyleIdx="8" presStyleCnt="10"/>
      <dgm:spPr/>
      <dgm:t>
        <a:bodyPr/>
        <a:lstStyle/>
        <a:p>
          <a:endParaRPr lang="en-US"/>
        </a:p>
      </dgm:t>
    </dgm:pt>
    <dgm:pt modelId="{D26F5E0A-7ADA-45E2-8BF5-4E2111E760B7}" type="pres">
      <dgm:prSet presAssocID="{D6EBF4CE-7793-4BBC-8C68-96BE061FF754}" presName="vert1" presStyleCnt="0"/>
      <dgm:spPr/>
    </dgm:pt>
    <dgm:pt modelId="{9E1CBE2B-2BEB-4278-9157-1CCDC3E48B22}" type="pres">
      <dgm:prSet presAssocID="{FDBB50C9-EF2C-4A25-B9B4-472CE0D9C0A2}" presName="vertSpace2a" presStyleCnt="0"/>
      <dgm:spPr/>
    </dgm:pt>
    <dgm:pt modelId="{D2F7D01D-F4AF-46FB-B5DD-C5F17C5A3941}" type="pres">
      <dgm:prSet presAssocID="{FDBB50C9-EF2C-4A25-B9B4-472CE0D9C0A2}" presName="horz2" presStyleCnt="0"/>
      <dgm:spPr/>
    </dgm:pt>
    <dgm:pt modelId="{06743627-CF1E-4206-BF65-7CDE37583C53}" type="pres">
      <dgm:prSet presAssocID="{FDBB50C9-EF2C-4A25-B9B4-472CE0D9C0A2}" presName="horzSpace2" presStyleCnt="0"/>
      <dgm:spPr/>
    </dgm:pt>
    <dgm:pt modelId="{AB980A69-EAFE-4772-818F-30AA74AC8E44}" type="pres">
      <dgm:prSet presAssocID="{FDBB50C9-EF2C-4A25-B9B4-472CE0D9C0A2}" presName="tx2" presStyleLbl="revTx" presStyleIdx="9" presStyleCnt="10"/>
      <dgm:spPr/>
      <dgm:t>
        <a:bodyPr/>
        <a:lstStyle/>
        <a:p>
          <a:endParaRPr lang="en-US"/>
        </a:p>
      </dgm:t>
    </dgm:pt>
    <dgm:pt modelId="{F1C42F42-D0D8-4903-A6A4-15C28F07D888}" type="pres">
      <dgm:prSet presAssocID="{FDBB50C9-EF2C-4A25-B9B4-472CE0D9C0A2}" presName="vert2" presStyleCnt="0"/>
      <dgm:spPr/>
    </dgm:pt>
    <dgm:pt modelId="{4644CE66-BA4F-44CF-AEA2-F08B52599AF7}" type="pres">
      <dgm:prSet presAssocID="{FDBB50C9-EF2C-4A25-B9B4-472CE0D9C0A2}" presName="thinLine2b" presStyleLbl="callout" presStyleIdx="4" presStyleCnt="5"/>
      <dgm:spPr/>
    </dgm:pt>
    <dgm:pt modelId="{8366B730-52A1-44BC-AB48-5A3BB3C7857B}" type="pres">
      <dgm:prSet presAssocID="{FDBB50C9-EF2C-4A25-B9B4-472CE0D9C0A2}" presName="vertSpace2b" presStyleCnt="0"/>
      <dgm:spPr/>
    </dgm:pt>
  </dgm:ptLst>
  <dgm:cxnLst>
    <dgm:cxn modelId="{2F405C38-0AD7-4E60-9158-B743E41F65A8}" srcId="{23A493B3-7337-4D1C-8BD1-BE8CF0702FCA}" destId="{801D06FF-5985-42BD-8C9C-F2CC2CFB8116}" srcOrd="2" destOrd="0" parTransId="{7E7F5CDC-1489-46A4-B25E-ADA30C9FD9F9}" sibTransId="{307A0472-1448-4F9B-B871-D2D100DF0F03}"/>
    <dgm:cxn modelId="{274D9224-F63C-495F-BB0E-FEF99F455E74}" type="presOf" srcId="{6E1F2BEF-7EA9-4060-9FA6-85590CAB0FD0}" destId="{1F9A3F0D-B4ED-4C39-A3FE-E71F5B515AA0}" srcOrd="0" destOrd="0" presId="urn:microsoft.com/office/officeart/2008/layout/LinedList"/>
    <dgm:cxn modelId="{ED0F64E9-70E8-4ED0-96A6-08DFA3539184}" type="presOf" srcId="{801D06FF-5985-42BD-8C9C-F2CC2CFB8116}" destId="{11332786-445C-4258-81C5-86C9D754A2E3}" srcOrd="0" destOrd="0" presId="urn:microsoft.com/office/officeart/2008/layout/LinedList"/>
    <dgm:cxn modelId="{AEF395E4-81F9-4004-844E-D834B258E7C1}" srcId="{23A493B3-7337-4D1C-8BD1-BE8CF0702FCA}" destId="{D6EBF4CE-7793-4BBC-8C68-96BE061FF754}" srcOrd="4" destOrd="0" parTransId="{AFC9F8F4-2B61-4EF2-8577-63F78B6D75CE}" sibTransId="{55C05619-356C-4126-A354-84F1D4CD7CF5}"/>
    <dgm:cxn modelId="{35C3A48F-FF45-4DD4-BC1F-84F458BA069C}" srcId="{801D06FF-5985-42BD-8C9C-F2CC2CFB8116}" destId="{9573A76D-46AC-469F-80E3-79D31EC6A2A8}" srcOrd="0" destOrd="0" parTransId="{459042A1-A43A-4689-BDC5-3EA0EBFFC88C}" sibTransId="{FF9CB444-CC6C-4225-B164-A53EB198A637}"/>
    <dgm:cxn modelId="{69363A14-D3B2-41C8-808C-1B9D0A9FF397}" srcId="{EC8EE831-204A-4754-B9DE-89D953B5243E}" destId="{6E1F2BEF-7EA9-4060-9FA6-85590CAB0FD0}" srcOrd="0" destOrd="0" parTransId="{D83E2E50-8247-409E-B7BB-B5E9A2053DE4}" sibTransId="{17F0EE0E-F1DF-4DFD-A8D8-88FBE97EE6B8}"/>
    <dgm:cxn modelId="{790AB0B5-D461-4DD8-B7ED-FFFE1DB7AE1A}" type="presOf" srcId="{D6EBF4CE-7793-4BBC-8C68-96BE061FF754}" destId="{8EF9415D-F04F-4B0D-9D1D-9205DE267900}" srcOrd="0" destOrd="0" presId="urn:microsoft.com/office/officeart/2008/layout/LinedList"/>
    <dgm:cxn modelId="{B149CC71-04CE-401F-8D86-E4C6EC0EDFC0}" type="presOf" srcId="{74CA795E-2103-4E07-92E8-05502A796CCE}" destId="{A21AE416-0C64-4444-8B67-87242F7E13DC}" srcOrd="0" destOrd="0" presId="urn:microsoft.com/office/officeart/2008/layout/LinedList"/>
    <dgm:cxn modelId="{6F1B3C0A-8995-44C0-BA0D-BF6FA6748106}" type="presOf" srcId="{9A5AA58C-BC52-4824-BA52-934460146DC5}" destId="{C5114390-9D13-41C0-A89E-4500CF320207}" srcOrd="0" destOrd="0" presId="urn:microsoft.com/office/officeart/2008/layout/LinedList"/>
    <dgm:cxn modelId="{329DBAA5-838A-4A4E-85FB-B518742B81AF}" srcId="{9A5AA58C-BC52-4824-BA52-934460146DC5}" destId="{FF02D2F2-9B40-4C93-9B71-FC1393921EC1}" srcOrd="0" destOrd="0" parTransId="{0FB0A838-10C7-4EBE-903B-946E8B5A4A7F}" sibTransId="{AA6F5423-3C47-4530-BD22-8D631D4C892D}"/>
    <dgm:cxn modelId="{15C6E2CD-00E5-4450-9BAE-F92671122089}" type="presOf" srcId="{9573A76D-46AC-469F-80E3-79D31EC6A2A8}" destId="{1500C408-9D7B-4DD5-9719-9771126B4B2E}" srcOrd="0" destOrd="0" presId="urn:microsoft.com/office/officeart/2008/layout/LinedList"/>
    <dgm:cxn modelId="{609F8D9B-125D-4AB7-BF44-674D8891C222}" type="presOf" srcId="{FF02D2F2-9B40-4C93-9B71-FC1393921EC1}" destId="{75BED80A-B525-4F13-9640-AD567A3B9C85}" srcOrd="0" destOrd="0" presId="urn:microsoft.com/office/officeart/2008/layout/LinedList"/>
    <dgm:cxn modelId="{E339C655-DC0C-4494-AB29-987B98FA3019}" type="presOf" srcId="{FDBB50C9-EF2C-4A25-B9B4-472CE0D9C0A2}" destId="{AB980A69-EAFE-4772-818F-30AA74AC8E44}" srcOrd="0" destOrd="0" presId="urn:microsoft.com/office/officeart/2008/layout/LinedList"/>
    <dgm:cxn modelId="{2F5D757B-438D-401B-97FB-B8F1BC1E80CE}" srcId="{23A493B3-7337-4D1C-8BD1-BE8CF0702FCA}" destId="{9A5AA58C-BC52-4824-BA52-934460146DC5}" srcOrd="3" destOrd="0" parTransId="{7292F65E-F44E-47A2-A095-4B9D94B0B10E}" sibTransId="{976009BF-CED7-4626-9D0C-2731367413CA}"/>
    <dgm:cxn modelId="{3A96C7BA-9819-43BA-A451-C5EE99D24996}" srcId="{D6EBF4CE-7793-4BBC-8C68-96BE061FF754}" destId="{FDBB50C9-EF2C-4A25-B9B4-472CE0D9C0A2}" srcOrd="0" destOrd="0" parTransId="{2216D882-604E-468A-A1C9-2D8E9CB83C2C}" sibTransId="{6A368516-7395-4242-AE1B-8199757F88DB}"/>
    <dgm:cxn modelId="{FE4A702A-3E4C-4C70-BEA7-D695071FE431}" type="presOf" srcId="{23A493B3-7337-4D1C-8BD1-BE8CF0702FCA}" destId="{A62BA9B4-B455-4D7C-AD41-89ACAE3E9AD5}" srcOrd="0" destOrd="0" presId="urn:microsoft.com/office/officeart/2008/layout/LinedList"/>
    <dgm:cxn modelId="{C21AF43F-D140-40E4-8ED7-610E5106ECC9}" type="presOf" srcId="{EC8EE831-204A-4754-B9DE-89D953B5243E}" destId="{EFCC09D1-52F3-48EE-8715-274B00A3966B}" srcOrd="0" destOrd="0" presId="urn:microsoft.com/office/officeart/2008/layout/LinedList"/>
    <dgm:cxn modelId="{3441FE7A-8D4E-483E-9AD6-CF3F9BED38E9}" srcId="{74CA795E-2103-4E07-92E8-05502A796CCE}" destId="{ACAEF1A4-3448-404E-B10E-72EBF8507C85}" srcOrd="0" destOrd="0" parTransId="{8F535A9C-CE1A-471B-9323-77A3BFAAB6B7}" sibTransId="{DEC5CC1B-C7E2-4ED4-AED9-7E1C4D4AF314}"/>
    <dgm:cxn modelId="{A19C2D80-5311-4B43-B43C-DC0226C812D1}" type="presOf" srcId="{ACAEF1A4-3448-404E-B10E-72EBF8507C85}" destId="{CC92A38C-08C8-4C2B-BD36-69007C06A395}" srcOrd="0" destOrd="0" presId="urn:microsoft.com/office/officeart/2008/layout/LinedList"/>
    <dgm:cxn modelId="{72F0E248-1B27-4B80-AF33-12F83FA159A5}" srcId="{23A493B3-7337-4D1C-8BD1-BE8CF0702FCA}" destId="{EC8EE831-204A-4754-B9DE-89D953B5243E}" srcOrd="1" destOrd="0" parTransId="{024D18A4-B1A8-45B6-A868-47C51B216C5E}" sibTransId="{CA1597E8-FDDF-4A1B-B2C3-E49405863EAA}"/>
    <dgm:cxn modelId="{7991E19B-E827-455E-B4ED-C8CF3A3DB517}" srcId="{23A493B3-7337-4D1C-8BD1-BE8CF0702FCA}" destId="{74CA795E-2103-4E07-92E8-05502A796CCE}" srcOrd="0" destOrd="0" parTransId="{2C60D07E-BE2C-4D42-8146-3C97304224E9}" sibTransId="{B71B9C92-E992-483E-9B11-0042800133A7}"/>
    <dgm:cxn modelId="{A34EE885-A450-4C4A-9C6F-240755FF5133}" type="presParOf" srcId="{A62BA9B4-B455-4D7C-AD41-89ACAE3E9AD5}" destId="{16063402-844E-4EA4-8061-751AA360A17B}" srcOrd="0" destOrd="0" presId="urn:microsoft.com/office/officeart/2008/layout/LinedList"/>
    <dgm:cxn modelId="{9275601D-EBC0-469C-AA37-4DCB15E6313C}" type="presParOf" srcId="{A62BA9B4-B455-4D7C-AD41-89ACAE3E9AD5}" destId="{FBD107F1-6926-43CB-98E1-7A825C4A9B6B}" srcOrd="1" destOrd="0" presId="urn:microsoft.com/office/officeart/2008/layout/LinedList"/>
    <dgm:cxn modelId="{35B7FFF2-D1C6-481C-834C-A08F5CE0E3D0}" type="presParOf" srcId="{FBD107F1-6926-43CB-98E1-7A825C4A9B6B}" destId="{A21AE416-0C64-4444-8B67-87242F7E13DC}" srcOrd="0" destOrd="0" presId="urn:microsoft.com/office/officeart/2008/layout/LinedList"/>
    <dgm:cxn modelId="{C661DD5E-C30F-4CDD-A406-D7CB937F6F6A}" type="presParOf" srcId="{FBD107F1-6926-43CB-98E1-7A825C4A9B6B}" destId="{9D8D373F-32C0-4900-9F54-1A60A1B1F45E}" srcOrd="1" destOrd="0" presId="urn:microsoft.com/office/officeart/2008/layout/LinedList"/>
    <dgm:cxn modelId="{6BBDE5EF-2729-4360-B301-3C0211B81FF2}" type="presParOf" srcId="{9D8D373F-32C0-4900-9F54-1A60A1B1F45E}" destId="{917BE62C-FA44-4820-8632-EB18DD28CC53}" srcOrd="0" destOrd="0" presId="urn:microsoft.com/office/officeart/2008/layout/LinedList"/>
    <dgm:cxn modelId="{FA6BC054-0E89-4D82-A45B-642E23ECBA65}" type="presParOf" srcId="{9D8D373F-32C0-4900-9F54-1A60A1B1F45E}" destId="{E11A17CB-B3AD-4B77-BB4C-629C1AA46503}" srcOrd="1" destOrd="0" presId="urn:microsoft.com/office/officeart/2008/layout/LinedList"/>
    <dgm:cxn modelId="{A8738929-11AB-4FBA-83F8-80117E01DA16}" type="presParOf" srcId="{E11A17CB-B3AD-4B77-BB4C-629C1AA46503}" destId="{40DFB939-280A-4DAF-A3DD-F7F0C36EA9FC}" srcOrd="0" destOrd="0" presId="urn:microsoft.com/office/officeart/2008/layout/LinedList"/>
    <dgm:cxn modelId="{57578176-39F2-4FF5-A387-6C6ABDEE476B}" type="presParOf" srcId="{E11A17CB-B3AD-4B77-BB4C-629C1AA46503}" destId="{CC92A38C-08C8-4C2B-BD36-69007C06A395}" srcOrd="1" destOrd="0" presId="urn:microsoft.com/office/officeart/2008/layout/LinedList"/>
    <dgm:cxn modelId="{C69224CE-7543-4AEB-A5B1-BA86C287C212}" type="presParOf" srcId="{E11A17CB-B3AD-4B77-BB4C-629C1AA46503}" destId="{9FEECCA8-7723-4456-B14D-58DDB3A09997}" srcOrd="2" destOrd="0" presId="urn:microsoft.com/office/officeart/2008/layout/LinedList"/>
    <dgm:cxn modelId="{7C734378-6699-463F-97E1-1FE8A4AEC4DC}" type="presParOf" srcId="{9D8D373F-32C0-4900-9F54-1A60A1B1F45E}" destId="{1260655F-5A2A-4C79-B1D0-06A2786766C6}" srcOrd="2" destOrd="0" presId="urn:microsoft.com/office/officeart/2008/layout/LinedList"/>
    <dgm:cxn modelId="{5B5AB01E-388D-45E1-80A4-355771B03782}" type="presParOf" srcId="{9D8D373F-32C0-4900-9F54-1A60A1B1F45E}" destId="{431B1435-EBD7-48F2-AAFA-8E7B7DD73449}" srcOrd="3" destOrd="0" presId="urn:microsoft.com/office/officeart/2008/layout/LinedList"/>
    <dgm:cxn modelId="{E05737A7-01D9-4084-A0F9-4F231F233C45}" type="presParOf" srcId="{A62BA9B4-B455-4D7C-AD41-89ACAE3E9AD5}" destId="{8544D60E-3240-42C5-B4EE-DCF04F19DC86}" srcOrd="2" destOrd="0" presId="urn:microsoft.com/office/officeart/2008/layout/LinedList"/>
    <dgm:cxn modelId="{BE412BB5-F1CD-40CB-9DC0-3C905F7104D7}" type="presParOf" srcId="{A62BA9B4-B455-4D7C-AD41-89ACAE3E9AD5}" destId="{18BC634B-B6C4-407B-BD3D-FC71102A6D7C}" srcOrd="3" destOrd="0" presId="urn:microsoft.com/office/officeart/2008/layout/LinedList"/>
    <dgm:cxn modelId="{AF5F3B72-FABA-4A8D-A926-ED308E9300F7}" type="presParOf" srcId="{18BC634B-B6C4-407B-BD3D-FC71102A6D7C}" destId="{EFCC09D1-52F3-48EE-8715-274B00A3966B}" srcOrd="0" destOrd="0" presId="urn:microsoft.com/office/officeart/2008/layout/LinedList"/>
    <dgm:cxn modelId="{941DFEB1-CCD9-4A65-9113-B1A6CB8D78AE}" type="presParOf" srcId="{18BC634B-B6C4-407B-BD3D-FC71102A6D7C}" destId="{D792E167-62B1-4AF5-A90B-6A7D4F756321}" srcOrd="1" destOrd="0" presId="urn:microsoft.com/office/officeart/2008/layout/LinedList"/>
    <dgm:cxn modelId="{6AC8E209-A382-4737-A38D-52904DAAC659}" type="presParOf" srcId="{D792E167-62B1-4AF5-A90B-6A7D4F756321}" destId="{A2F9B7C0-74C0-4BC6-808B-65D5DF1601F0}" srcOrd="0" destOrd="0" presId="urn:microsoft.com/office/officeart/2008/layout/LinedList"/>
    <dgm:cxn modelId="{FA3EE13C-8405-4311-8CA3-6CCCDC8F2071}" type="presParOf" srcId="{D792E167-62B1-4AF5-A90B-6A7D4F756321}" destId="{7BCEBDF4-6AC5-489F-A786-348B24C238DF}" srcOrd="1" destOrd="0" presId="urn:microsoft.com/office/officeart/2008/layout/LinedList"/>
    <dgm:cxn modelId="{5638AB8C-2A95-4F43-8EE4-15156D4FFE85}" type="presParOf" srcId="{7BCEBDF4-6AC5-489F-A786-348B24C238DF}" destId="{65E02FA2-0B4D-4D49-8585-424CE5461ACD}" srcOrd="0" destOrd="0" presId="urn:microsoft.com/office/officeart/2008/layout/LinedList"/>
    <dgm:cxn modelId="{D1173B0F-AA91-4E54-8FC3-32B1BAFE8716}" type="presParOf" srcId="{7BCEBDF4-6AC5-489F-A786-348B24C238DF}" destId="{1F9A3F0D-B4ED-4C39-A3FE-E71F5B515AA0}" srcOrd="1" destOrd="0" presId="urn:microsoft.com/office/officeart/2008/layout/LinedList"/>
    <dgm:cxn modelId="{F8A89A48-8973-41CB-8AA8-4E6C267461C4}" type="presParOf" srcId="{7BCEBDF4-6AC5-489F-A786-348B24C238DF}" destId="{178F9AB2-5AEE-4AAC-AA00-BC9F0C9F0A3A}" srcOrd="2" destOrd="0" presId="urn:microsoft.com/office/officeart/2008/layout/LinedList"/>
    <dgm:cxn modelId="{BB38F90B-9928-470A-B7C8-CB52CA5796F1}" type="presParOf" srcId="{D792E167-62B1-4AF5-A90B-6A7D4F756321}" destId="{2D22AB80-1F0C-4C2E-BB23-A34195F56B47}" srcOrd="2" destOrd="0" presId="urn:microsoft.com/office/officeart/2008/layout/LinedList"/>
    <dgm:cxn modelId="{9FDC4370-2B0F-4173-8A86-08267C6D8758}" type="presParOf" srcId="{D792E167-62B1-4AF5-A90B-6A7D4F756321}" destId="{8A14F5F5-C45E-4AE4-AE8D-40460C4E19E1}" srcOrd="3" destOrd="0" presId="urn:microsoft.com/office/officeart/2008/layout/LinedList"/>
    <dgm:cxn modelId="{B5DE80BE-E166-4A3B-A22B-13F46B5E5E04}" type="presParOf" srcId="{A62BA9B4-B455-4D7C-AD41-89ACAE3E9AD5}" destId="{6C9209E4-281C-48D3-806A-6DFEE631D9CC}" srcOrd="4" destOrd="0" presId="urn:microsoft.com/office/officeart/2008/layout/LinedList"/>
    <dgm:cxn modelId="{8C20F06C-F2D8-4098-877D-6DF8E7061E35}" type="presParOf" srcId="{A62BA9B4-B455-4D7C-AD41-89ACAE3E9AD5}" destId="{DEBA1624-F156-47CA-9419-EECF7575263A}" srcOrd="5" destOrd="0" presId="urn:microsoft.com/office/officeart/2008/layout/LinedList"/>
    <dgm:cxn modelId="{B3729693-D776-4BBD-BA29-01146921D284}" type="presParOf" srcId="{DEBA1624-F156-47CA-9419-EECF7575263A}" destId="{11332786-445C-4258-81C5-86C9D754A2E3}" srcOrd="0" destOrd="0" presId="urn:microsoft.com/office/officeart/2008/layout/LinedList"/>
    <dgm:cxn modelId="{69DF6302-B9A1-49BB-A2EE-37C00C7A4AC2}" type="presParOf" srcId="{DEBA1624-F156-47CA-9419-EECF7575263A}" destId="{BDCBA9B6-CC55-4255-80E4-D80DE3256A73}" srcOrd="1" destOrd="0" presId="urn:microsoft.com/office/officeart/2008/layout/LinedList"/>
    <dgm:cxn modelId="{B7881542-9798-4411-BF7D-18A85EA1F3EE}" type="presParOf" srcId="{BDCBA9B6-CC55-4255-80E4-D80DE3256A73}" destId="{ECA3E4BD-6A57-45DC-948F-CDE0F545676D}" srcOrd="0" destOrd="0" presId="urn:microsoft.com/office/officeart/2008/layout/LinedList"/>
    <dgm:cxn modelId="{01F2CE50-A23C-41C1-87C8-7A7E9D9D1E07}" type="presParOf" srcId="{BDCBA9B6-CC55-4255-80E4-D80DE3256A73}" destId="{B3C698BD-9861-483C-A067-2FD5656E62D4}" srcOrd="1" destOrd="0" presId="urn:microsoft.com/office/officeart/2008/layout/LinedList"/>
    <dgm:cxn modelId="{3B741ADE-FE44-4E4B-93FB-BBAE65936326}" type="presParOf" srcId="{B3C698BD-9861-483C-A067-2FD5656E62D4}" destId="{FC2729EB-751B-4A53-8272-8C99FC45744D}" srcOrd="0" destOrd="0" presId="urn:microsoft.com/office/officeart/2008/layout/LinedList"/>
    <dgm:cxn modelId="{6333554F-A215-4921-8E05-02A191E72806}" type="presParOf" srcId="{B3C698BD-9861-483C-A067-2FD5656E62D4}" destId="{1500C408-9D7B-4DD5-9719-9771126B4B2E}" srcOrd="1" destOrd="0" presId="urn:microsoft.com/office/officeart/2008/layout/LinedList"/>
    <dgm:cxn modelId="{ED2E32C7-891B-4E43-A56A-1290FF32668D}" type="presParOf" srcId="{B3C698BD-9861-483C-A067-2FD5656E62D4}" destId="{309DF05B-93B9-49BC-B6C1-1DEC9A9B3A20}" srcOrd="2" destOrd="0" presId="urn:microsoft.com/office/officeart/2008/layout/LinedList"/>
    <dgm:cxn modelId="{4E00F8CA-7837-439E-8D98-8AF68EC5BE0F}" type="presParOf" srcId="{BDCBA9B6-CC55-4255-80E4-D80DE3256A73}" destId="{612DD777-77EB-4F60-9C87-3671C7848706}" srcOrd="2" destOrd="0" presId="urn:microsoft.com/office/officeart/2008/layout/LinedList"/>
    <dgm:cxn modelId="{3584750D-A1BA-4FA1-9D86-52163382B0C1}" type="presParOf" srcId="{BDCBA9B6-CC55-4255-80E4-D80DE3256A73}" destId="{7703CB55-1E9E-4AF8-B9BB-63C3FF6C4036}" srcOrd="3" destOrd="0" presId="urn:microsoft.com/office/officeart/2008/layout/LinedList"/>
    <dgm:cxn modelId="{2AFBDFC7-CE6D-4DB5-9189-F82EBCCA19BE}" type="presParOf" srcId="{A62BA9B4-B455-4D7C-AD41-89ACAE3E9AD5}" destId="{3FDF5838-802F-4043-B122-000FD650C1FF}" srcOrd="6" destOrd="0" presId="urn:microsoft.com/office/officeart/2008/layout/LinedList"/>
    <dgm:cxn modelId="{C06DAD0E-9F68-4B2B-A39D-BD41FCED68FA}" type="presParOf" srcId="{A62BA9B4-B455-4D7C-AD41-89ACAE3E9AD5}" destId="{72CB8AA8-3B90-4C9A-8FEC-E6C4A8C3A18A}" srcOrd="7" destOrd="0" presId="urn:microsoft.com/office/officeart/2008/layout/LinedList"/>
    <dgm:cxn modelId="{0919AB5B-DF81-49BE-8990-8E6D458847EB}" type="presParOf" srcId="{72CB8AA8-3B90-4C9A-8FEC-E6C4A8C3A18A}" destId="{C5114390-9D13-41C0-A89E-4500CF320207}" srcOrd="0" destOrd="0" presId="urn:microsoft.com/office/officeart/2008/layout/LinedList"/>
    <dgm:cxn modelId="{837B5B46-8830-4039-A988-E21A00A32A01}" type="presParOf" srcId="{72CB8AA8-3B90-4C9A-8FEC-E6C4A8C3A18A}" destId="{0CC1D1C2-8275-441C-8DF9-ED21382FE8DA}" srcOrd="1" destOrd="0" presId="urn:microsoft.com/office/officeart/2008/layout/LinedList"/>
    <dgm:cxn modelId="{1F423D1C-E1BC-4288-8F14-1DB4293CC75D}" type="presParOf" srcId="{0CC1D1C2-8275-441C-8DF9-ED21382FE8DA}" destId="{5C264875-7C57-41AB-8466-B2804A805D5E}" srcOrd="0" destOrd="0" presId="urn:microsoft.com/office/officeart/2008/layout/LinedList"/>
    <dgm:cxn modelId="{8B601352-467D-474B-B94F-1AD8ACD7FB5E}" type="presParOf" srcId="{0CC1D1C2-8275-441C-8DF9-ED21382FE8DA}" destId="{F921BA8F-3C64-483A-8E8F-CA812AD79133}" srcOrd="1" destOrd="0" presId="urn:microsoft.com/office/officeart/2008/layout/LinedList"/>
    <dgm:cxn modelId="{0448A850-96A9-4ED9-AEA7-5653F52AC1BC}" type="presParOf" srcId="{F921BA8F-3C64-483A-8E8F-CA812AD79133}" destId="{D0451CD5-5E45-45B3-96AF-B6B41302F6CC}" srcOrd="0" destOrd="0" presId="urn:microsoft.com/office/officeart/2008/layout/LinedList"/>
    <dgm:cxn modelId="{ABFC2B96-A8CA-4FE1-BD3D-10A2A2E67226}" type="presParOf" srcId="{F921BA8F-3C64-483A-8E8F-CA812AD79133}" destId="{75BED80A-B525-4F13-9640-AD567A3B9C85}" srcOrd="1" destOrd="0" presId="urn:microsoft.com/office/officeart/2008/layout/LinedList"/>
    <dgm:cxn modelId="{B57B8652-B93C-42C2-8A74-D756C82980F8}" type="presParOf" srcId="{F921BA8F-3C64-483A-8E8F-CA812AD79133}" destId="{432A7E14-C028-4533-B65A-5DCFBF51373E}" srcOrd="2" destOrd="0" presId="urn:microsoft.com/office/officeart/2008/layout/LinedList"/>
    <dgm:cxn modelId="{7CC110ED-B531-49F7-B85B-C521D2D12BC7}" type="presParOf" srcId="{0CC1D1C2-8275-441C-8DF9-ED21382FE8DA}" destId="{F5AB5BEC-DDE7-49A6-BF5C-B7F2D2EC6653}" srcOrd="2" destOrd="0" presId="urn:microsoft.com/office/officeart/2008/layout/LinedList"/>
    <dgm:cxn modelId="{ED5BF394-971B-4D51-9135-22FA2D0141AA}" type="presParOf" srcId="{0CC1D1C2-8275-441C-8DF9-ED21382FE8DA}" destId="{28D04C4F-6BE2-469F-936D-9DA21035383D}" srcOrd="3" destOrd="0" presId="urn:microsoft.com/office/officeart/2008/layout/LinedList"/>
    <dgm:cxn modelId="{C2756AB3-3D58-4F17-AC47-AC814A1FE0C3}" type="presParOf" srcId="{A62BA9B4-B455-4D7C-AD41-89ACAE3E9AD5}" destId="{1D868926-90F5-42D5-83D9-FADBC8B5A399}" srcOrd="8" destOrd="0" presId="urn:microsoft.com/office/officeart/2008/layout/LinedList"/>
    <dgm:cxn modelId="{5DBD3FED-DE45-4A58-9582-B15D04F5A836}" type="presParOf" srcId="{A62BA9B4-B455-4D7C-AD41-89ACAE3E9AD5}" destId="{6B49B14E-3434-4DAF-97B2-5408EBBB6B43}" srcOrd="9" destOrd="0" presId="urn:microsoft.com/office/officeart/2008/layout/LinedList"/>
    <dgm:cxn modelId="{399C79B3-B653-4EBE-8E28-FF392B73B30E}" type="presParOf" srcId="{6B49B14E-3434-4DAF-97B2-5408EBBB6B43}" destId="{8EF9415D-F04F-4B0D-9D1D-9205DE267900}" srcOrd="0" destOrd="0" presId="urn:microsoft.com/office/officeart/2008/layout/LinedList"/>
    <dgm:cxn modelId="{CD004A0A-8E1B-469B-A793-43FAB8AF775A}" type="presParOf" srcId="{6B49B14E-3434-4DAF-97B2-5408EBBB6B43}" destId="{D26F5E0A-7ADA-45E2-8BF5-4E2111E760B7}" srcOrd="1" destOrd="0" presId="urn:microsoft.com/office/officeart/2008/layout/LinedList"/>
    <dgm:cxn modelId="{86C230E7-6593-423F-B6A9-AA05ABDACE6F}" type="presParOf" srcId="{D26F5E0A-7ADA-45E2-8BF5-4E2111E760B7}" destId="{9E1CBE2B-2BEB-4278-9157-1CCDC3E48B22}" srcOrd="0" destOrd="0" presId="urn:microsoft.com/office/officeart/2008/layout/LinedList"/>
    <dgm:cxn modelId="{16EADD50-FD83-4A8A-A23B-2EFFF129B4A8}" type="presParOf" srcId="{D26F5E0A-7ADA-45E2-8BF5-4E2111E760B7}" destId="{D2F7D01D-F4AF-46FB-B5DD-C5F17C5A3941}" srcOrd="1" destOrd="0" presId="urn:microsoft.com/office/officeart/2008/layout/LinedList"/>
    <dgm:cxn modelId="{5D819CAE-11D6-44AD-BF04-751097740C35}" type="presParOf" srcId="{D2F7D01D-F4AF-46FB-B5DD-C5F17C5A3941}" destId="{06743627-CF1E-4206-BF65-7CDE37583C53}" srcOrd="0" destOrd="0" presId="urn:microsoft.com/office/officeart/2008/layout/LinedList"/>
    <dgm:cxn modelId="{0A924000-6BFD-440B-859C-B0C544D8BAA1}" type="presParOf" srcId="{D2F7D01D-F4AF-46FB-B5DD-C5F17C5A3941}" destId="{AB980A69-EAFE-4772-818F-30AA74AC8E44}" srcOrd="1" destOrd="0" presId="urn:microsoft.com/office/officeart/2008/layout/LinedList"/>
    <dgm:cxn modelId="{7C2A1C90-2B88-4ADD-BC8B-DEABE8B40ED7}" type="presParOf" srcId="{D2F7D01D-F4AF-46FB-B5DD-C5F17C5A3941}" destId="{F1C42F42-D0D8-4903-A6A4-15C28F07D888}" srcOrd="2" destOrd="0" presId="urn:microsoft.com/office/officeart/2008/layout/LinedList"/>
    <dgm:cxn modelId="{B18C4B01-AB3D-4BA8-B9FD-3012B3E70917}" type="presParOf" srcId="{D26F5E0A-7ADA-45E2-8BF5-4E2111E760B7}" destId="{4644CE66-BA4F-44CF-AEA2-F08B52599AF7}" srcOrd="2" destOrd="0" presId="urn:microsoft.com/office/officeart/2008/layout/LinedList"/>
    <dgm:cxn modelId="{60BFDEFC-AC02-4ED6-8125-44F9A5095F4D}" type="presParOf" srcId="{D26F5E0A-7ADA-45E2-8BF5-4E2111E760B7}" destId="{8366B730-52A1-44BC-AB48-5A3BB3C7857B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7EB2C46-5421-4661-9BDC-353367E9AC1E}" type="doc">
      <dgm:prSet loTypeId="urn:microsoft.com/office/officeart/2005/8/layout/target2" loCatId="relationship" qsTypeId="urn:microsoft.com/office/officeart/2005/8/quickstyle/simple1" qsCatId="simple" csTypeId="urn:microsoft.com/office/officeart/2005/8/colors/colorful5" csCatId="colorful" phldr="1"/>
      <dgm:spPr/>
    </dgm:pt>
    <dgm:pt modelId="{66A93E9A-00AC-4273-B600-216C83C068A9}">
      <dgm:prSet phldrT="[Text]" custT="1"/>
      <dgm:spPr>
        <a:solidFill>
          <a:schemeClr val="accent6"/>
        </a:solidFill>
      </dgm:spPr>
      <dgm:t>
        <a:bodyPr/>
        <a:lstStyle/>
        <a:p>
          <a:pPr algn="l"/>
          <a:endParaRPr lang="en-US" sz="3900" dirty="0" smtClean="0">
            <a:solidFill>
              <a:schemeClr val="tx1"/>
            </a:solidFill>
          </a:endParaRPr>
        </a:p>
        <a:p>
          <a:pPr algn="ctr"/>
          <a:r>
            <a:rPr lang="en-US" sz="4800" dirty="0" smtClean="0">
              <a:solidFill>
                <a:schemeClr val="tx1"/>
              </a:solidFill>
            </a:rPr>
            <a:t>Care Coordination</a:t>
          </a:r>
          <a:endParaRPr lang="en-US" sz="4800" dirty="0">
            <a:solidFill>
              <a:schemeClr val="tx1"/>
            </a:solidFill>
          </a:endParaRPr>
        </a:p>
      </dgm:t>
    </dgm:pt>
    <dgm:pt modelId="{33E885EC-1A4A-4000-B74D-EC638FEF6DC7}" type="parTrans" cxnId="{52053AFB-62AF-4682-9B5D-63F1247CD789}">
      <dgm:prSet/>
      <dgm:spPr/>
      <dgm:t>
        <a:bodyPr/>
        <a:lstStyle/>
        <a:p>
          <a:endParaRPr lang="en-US"/>
        </a:p>
      </dgm:t>
    </dgm:pt>
    <dgm:pt modelId="{DC8D0605-01A9-4B08-B51A-C5E97BF1E44E}" type="sibTrans" cxnId="{52053AFB-62AF-4682-9B5D-63F1247CD789}">
      <dgm:prSet/>
      <dgm:spPr/>
      <dgm:t>
        <a:bodyPr/>
        <a:lstStyle/>
        <a:p>
          <a:endParaRPr lang="en-US"/>
        </a:p>
      </dgm:t>
    </dgm:pt>
    <dgm:pt modelId="{245C02E1-02BA-4903-A9EB-E2DEC5FB4ADF}" type="pres">
      <dgm:prSet presAssocID="{F7EB2C46-5421-4661-9BDC-353367E9AC1E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AA86E8E2-7705-44C2-B075-01BB96106B56}" type="pres">
      <dgm:prSet presAssocID="{F7EB2C46-5421-4661-9BDC-353367E9AC1E}" presName="outerBox" presStyleCnt="0"/>
      <dgm:spPr/>
    </dgm:pt>
    <dgm:pt modelId="{B63D2945-C80B-440F-95F1-76D74A0B9C6A}" type="pres">
      <dgm:prSet presAssocID="{F7EB2C46-5421-4661-9BDC-353367E9AC1E}" presName="outerBoxParent" presStyleLbl="node1" presStyleIdx="0" presStyleCnt="1" custLinFactNeighborX="-7018" custLinFactNeighborY="0"/>
      <dgm:spPr/>
      <dgm:t>
        <a:bodyPr/>
        <a:lstStyle/>
        <a:p>
          <a:endParaRPr lang="en-US"/>
        </a:p>
      </dgm:t>
    </dgm:pt>
    <dgm:pt modelId="{196955AA-0AAB-4302-AC56-7A437E092900}" type="pres">
      <dgm:prSet presAssocID="{F7EB2C46-5421-4661-9BDC-353367E9AC1E}" presName="outerBoxChildren" presStyleCnt="0"/>
      <dgm:spPr/>
    </dgm:pt>
  </dgm:ptLst>
  <dgm:cxnLst>
    <dgm:cxn modelId="{52053AFB-62AF-4682-9B5D-63F1247CD789}" srcId="{F7EB2C46-5421-4661-9BDC-353367E9AC1E}" destId="{66A93E9A-00AC-4273-B600-216C83C068A9}" srcOrd="0" destOrd="0" parTransId="{33E885EC-1A4A-4000-B74D-EC638FEF6DC7}" sibTransId="{DC8D0605-01A9-4B08-B51A-C5E97BF1E44E}"/>
    <dgm:cxn modelId="{F20FE766-5C4E-47A3-9E1F-28E0B7F9BAE9}" type="presOf" srcId="{66A93E9A-00AC-4273-B600-216C83C068A9}" destId="{B63D2945-C80B-440F-95F1-76D74A0B9C6A}" srcOrd="0" destOrd="0" presId="urn:microsoft.com/office/officeart/2005/8/layout/target2"/>
    <dgm:cxn modelId="{D92E110B-D8AE-43DE-96CA-CDE29B6932C8}" type="presOf" srcId="{F7EB2C46-5421-4661-9BDC-353367E9AC1E}" destId="{245C02E1-02BA-4903-A9EB-E2DEC5FB4ADF}" srcOrd="0" destOrd="0" presId="urn:microsoft.com/office/officeart/2005/8/layout/target2"/>
    <dgm:cxn modelId="{EB9D58D2-D606-4CEE-9B45-518A6C4C9C74}" type="presParOf" srcId="{245C02E1-02BA-4903-A9EB-E2DEC5FB4ADF}" destId="{AA86E8E2-7705-44C2-B075-01BB96106B56}" srcOrd="0" destOrd="0" presId="urn:microsoft.com/office/officeart/2005/8/layout/target2"/>
    <dgm:cxn modelId="{27AD180F-626E-4501-AD6F-0950E0D42B1C}" type="presParOf" srcId="{AA86E8E2-7705-44C2-B075-01BB96106B56}" destId="{B63D2945-C80B-440F-95F1-76D74A0B9C6A}" srcOrd="0" destOrd="0" presId="urn:microsoft.com/office/officeart/2005/8/layout/target2"/>
    <dgm:cxn modelId="{D13D773E-7C3A-4C0E-9379-82B0197DDD18}" type="presParOf" srcId="{AA86E8E2-7705-44C2-B075-01BB96106B56}" destId="{196955AA-0AAB-4302-AC56-7A437E092900}" srcOrd="1" destOrd="0" presId="urn:microsoft.com/office/officeart/2005/8/layout/target2"/>
  </dgm:cxnLst>
  <dgm:bg>
    <a:solidFill>
      <a:schemeClr val="accent6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D2945-C80B-440F-95F1-76D74A0B9C6A}">
      <dsp:nvSpPr>
        <dsp:cNvPr id="0" name=""/>
        <dsp:cNvSpPr/>
      </dsp:nvSpPr>
      <dsp:spPr>
        <a:xfrm>
          <a:off x="0" y="0"/>
          <a:ext cx="8229600" cy="4373563"/>
        </a:xfrm>
        <a:prstGeom prst="roundRect">
          <a:avLst>
            <a:gd name="adj" fmla="val 8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3394371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chemeClr val="tx1"/>
              </a:solidFill>
            </a:rPr>
            <a:t>Population Health</a:t>
          </a:r>
          <a:endParaRPr lang="en-US" sz="4200" kern="1200" dirty="0">
            <a:solidFill>
              <a:schemeClr val="tx1"/>
            </a:solidFill>
          </a:endParaRPr>
        </a:p>
      </dsp:txBody>
      <dsp:txXfrm>
        <a:off x="108883" y="108883"/>
        <a:ext cx="8011834" cy="4155797"/>
      </dsp:txXfrm>
    </dsp:sp>
    <dsp:sp modelId="{D883FB15-3B6A-4F71-8E11-0745C75E1ED0}">
      <dsp:nvSpPr>
        <dsp:cNvPr id="0" name=""/>
        <dsp:cNvSpPr/>
      </dsp:nvSpPr>
      <dsp:spPr>
        <a:xfrm>
          <a:off x="205740" y="1093390"/>
          <a:ext cx="7818120" cy="3061494"/>
        </a:xfrm>
        <a:prstGeom prst="roundRect">
          <a:avLst>
            <a:gd name="adj" fmla="val 10500"/>
          </a:avLst>
        </a:prstGeom>
        <a:solidFill>
          <a:schemeClr val="accent5">
            <a:hueOff val="8842340"/>
            <a:satOff val="-35925"/>
            <a:lumOff val="-79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944049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chemeClr val="tx1"/>
              </a:solidFill>
            </a:rPr>
            <a:t>Workforce Development</a:t>
          </a:r>
          <a:endParaRPr lang="en-US" sz="4200" kern="1200" dirty="0">
            <a:solidFill>
              <a:schemeClr val="tx1"/>
            </a:solidFill>
          </a:endParaRPr>
        </a:p>
      </dsp:txBody>
      <dsp:txXfrm>
        <a:off x="299892" y="1187542"/>
        <a:ext cx="7629816" cy="2873190"/>
      </dsp:txXfrm>
    </dsp:sp>
    <dsp:sp modelId="{113D5F3B-40B1-4366-894B-B51DAAAB3A07}">
      <dsp:nvSpPr>
        <dsp:cNvPr id="0" name=""/>
        <dsp:cNvSpPr/>
      </dsp:nvSpPr>
      <dsp:spPr>
        <a:xfrm>
          <a:off x="411480" y="2186781"/>
          <a:ext cx="7406640" cy="1749425"/>
        </a:xfrm>
        <a:prstGeom prst="roundRect">
          <a:avLst>
            <a:gd name="adj" fmla="val 10500"/>
          </a:avLst>
        </a:prstGeom>
        <a:solidFill>
          <a:schemeClr val="accent5">
            <a:hueOff val="17684680"/>
            <a:satOff val="-71851"/>
            <a:lumOff val="-1588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298704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solidFill>
                <a:schemeClr val="tx1"/>
              </a:solidFill>
            </a:rPr>
            <a:t>Care Coordination</a:t>
          </a:r>
          <a:endParaRPr lang="en-US" sz="4200" kern="1200" dirty="0">
            <a:solidFill>
              <a:schemeClr val="tx1"/>
            </a:solidFill>
          </a:endParaRPr>
        </a:p>
      </dsp:txBody>
      <dsp:txXfrm>
        <a:off x="465281" y="2240582"/>
        <a:ext cx="7299038" cy="164182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802E4C-7B12-4BC0-9A16-C2944B75A503}">
      <dsp:nvSpPr>
        <dsp:cNvPr id="0" name=""/>
        <dsp:cNvSpPr/>
      </dsp:nvSpPr>
      <dsp:spPr>
        <a:xfrm>
          <a:off x="0" y="228600"/>
          <a:ext cx="8229600" cy="3034528"/>
        </a:xfrm>
        <a:prstGeom prst="rightArrow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E4E956-7326-49C4-8EC7-D1E99F5D6215}">
      <dsp:nvSpPr>
        <dsp:cNvPr id="0" name=""/>
        <dsp:cNvSpPr/>
      </dsp:nvSpPr>
      <dsp:spPr>
        <a:xfrm>
          <a:off x="6506527" y="2613241"/>
          <a:ext cx="900112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March 2016</a:t>
          </a:r>
          <a:endParaRPr lang="en-US" sz="1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6506527" y="2613241"/>
        <a:ext cx="900112" cy="556875"/>
      </dsp:txXfrm>
    </dsp:sp>
    <dsp:sp modelId="{CCDF3DD6-0127-41E0-B9C3-C48BA0D96797}">
      <dsp:nvSpPr>
        <dsp:cNvPr id="0" name=""/>
        <dsp:cNvSpPr/>
      </dsp:nvSpPr>
      <dsp:spPr>
        <a:xfrm>
          <a:off x="6506527" y="987308"/>
          <a:ext cx="900112" cy="1517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Full Evaluation Report</a:t>
          </a:r>
          <a:endParaRPr lang="en-US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6506527" y="987308"/>
        <a:ext cx="900112" cy="1517264"/>
      </dsp:txXfrm>
    </dsp:sp>
    <dsp:sp modelId="{CFEBFDFE-2DC0-468C-BA60-AE7CA36A79B6}">
      <dsp:nvSpPr>
        <dsp:cNvPr id="0" name=""/>
        <dsp:cNvSpPr/>
      </dsp:nvSpPr>
      <dsp:spPr>
        <a:xfrm>
          <a:off x="5426392" y="2613241"/>
          <a:ext cx="900112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February 2016</a:t>
          </a:r>
          <a:endParaRPr lang="en-US" sz="1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426392" y="2613241"/>
        <a:ext cx="900112" cy="556875"/>
      </dsp:txXfrm>
    </dsp:sp>
    <dsp:sp modelId="{45B732D6-138F-44A4-9E36-DEEDF4281430}">
      <dsp:nvSpPr>
        <dsp:cNvPr id="0" name=""/>
        <dsp:cNvSpPr/>
      </dsp:nvSpPr>
      <dsp:spPr>
        <a:xfrm>
          <a:off x="5426392" y="987308"/>
          <a:ext cx="900112" cy="1517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Annual Clinical Data Analysis Report (NQF and UDS measures)</a:t>
          </a:r>
          <a:endParaRPr lang="en-US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426392" y="987308"/>
        <a:ext cx="900112" cy="1517264"/>
      </dsp:txXfrm>
    </dsp:sp>
    <dsp:sp modelId="{D11F8C74-AE7D-4C01-9386-6327AFBE021F}">
      <dsp:nvSpPr>
        <dsp:cNvPr id="0" name=""/>
        <dsp:cNvSpPr/>
      </dsp:nvSpPr>
      <dsp:spPr>
        <a:xfrm>
          <a:off x="4195020" y="2613238"/>
          <a:ext cx="1051349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November 2015</a:t>
          </a:r>
          <a:endParaRPr lang="en-US" sz="1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195020" y="2613238"/>
        <a:ext cx="1051349" cy="556875"/>
      </dsp:txXfrm>
    </dsp:sp>
    <dsp:sp modelId="{B9652BA3-1464-4E92-882F-D29523A769DE}">
      <dsp:nvSpPr>
        <dsp:cNvPr id="0" name=""/>
        <dsp:cNvSpPr/>
      </dsp:nvSpPr>
      <dsp:spPr>
        <a:xfrm>
          <a:off x="4270639" y="1050085"/>
          <a:ext cx="900112" cy="1423755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Primary Care Workforce Assessment</a:t>
          </a:r>
          <a:endParaRPr lang="en-US" sz="1200" b="1" i="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270639" y="1050085"/>
        <a:ext cx="900112" cy="1423755"/>
      </dsp:txXfrm>
    </dsp:sp>
    <dsp:sp modelId="{82F75558-10A5-4EB4-95CF-E5B68F1C7A55}">
      <dsp:nvSpPr>
        <dsp:cNvPr id="0" name=""/>
        <dsp:cNvSpPr/>
      </dsp:nvSpPr>
      <dsp:spPr>
        <a:xfrm>
          <a:off x="2894925" y="2613238"/>
          <a:ext cx="1190848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October-November 2015</a:t>
          </a:r>
          <a:endParaRPr lang="en-US" sz="1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894925" y="2613238"/>
        <a:ext cx="1190848" cy="556875"/>
      </dsp:txXfrm>
    </dsp:sp>
    <dsp:sp modelId="{D7F3FABB-889E-42F3-AAA7-661172D6EE7A}">
      <dsp:nvSpPr>
        <dsp:cNvPr id="0" name=""/>
        <dsp:cNvSpPr/>
      </dsp:nvSpPr>
      <dsp:spPr>
        <a:xfrm>
          <a:off x="2969517" y="1034062"/>
          <a:ext cx="900112" cy="1423755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Semi-Structured Interviews and Focus Groups </a:t>
          </a:r>
          <a:endParaRPr lang="en-US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969517" y="1034062"/>
        <a:ext cx="900112" cy="1423755"/>
      </dsp:txXfrm>
    </dsp:sp>
    <dsp:sp modelId="{F02E5145-F2DF-424D-B895-3F7523AA9AF8}">
      <dsp:nvSpPr>
        <dsp:cNvPr id="0" name=""/>
        <dsp:cNvSpPr/>
      </dsp:nvSpPr>
      <dsp:spPr>
        <a:xfrm>
          <a:off x="1766886" y="2613238"/>
          <a:ext cx="900112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April 2015</a:t>
          </a:r>
          <a:endParaRPr lang="en-US" sz="1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766886" y="2613238"/>
        <a:ext cx="900112" cy="556875"/>
      </dsp:txXfrm>
    </dsp:sp>
    <dsp:sp modelId="{C15054F6-F65A-412D-AFE3-ABAC32B11746}">
      <dsp:nvSpPr>
        <dsp:cNvPr id="0" name=""/>
        <dsp:cNvSpPr/>
      </dsp:nvSpPr>
      <dsp:spPr>
        <a:xfrm>
          <a:off x="1766886" y="1205392"/>
          <a:ext cx="900112" cy="1020769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Clinical Data Trend Report</a:t>
          </a:r>
          <a:endParaRPr lang="en-US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766886" y="1205392"/>
        <a:ext cx="900112" cy="1020769"/>
      </dsp:txXfrm>
    </dsp:sp>
    <dsp:sp modelId="{68F1D905-BA01-4405-884B-084DB9AB8370}">
      <dsp:nvSpPr>
        <dsp:cNvPr id="0" name=""/>
        <dsp:cNvSpPr/>
      </dsp:nvSpPr>
      <dsp:spPr>
        <a:xfrm>
          <a:off x="663879" y="2616892"/>
          <a:ext cx="900112" cy="556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June 2012</a:t>
          </a:r>
          <a:endParaRPr lang="en-US" sz="1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663879" y="2616892"/>
        <a:ext cx="900112" cy="556875"/>
      </dsp:txXfrm>
    </dsp:sp>
    <dsp:sp modelId="{EB057E5E-86C5-4BAD-83DC-A132A6D488F3}">
      <dsp:nvSpPr>
        <dsp:cNvPr id="0" name=""/>
        <dsp:cNvSpPr/>
      </dsp:nvSpPr>
      <dsp:spPr>
        <a:xfrm>
          <a:off x="663879" y="1053005"/>
          <a:ext cx="900112" cy="1325557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Background Study</a:t>
          </a:r>
          <a:endParaRPr lang="en-US" sz="12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663879" y="1053005"/>
        <a:ext cx="900112" cy="13255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D2945-C80B-440F-95F1-76D74A0B9C6A}">
      <dsp:nvSpPr>
        <dsp:cNvPr id="0" name=""/>
        <dsp:cNvSpPr/>
      </dsp:nvSpPr>
      <dsp:spPr>
        <a:xfrm>
          <a:off x="0" y="0"/>
          <a:ext cx="8686800" cy="4419600"/>
        </a:xfrm>
        <a:prstGeom prst="roundRect">
          <a:avLst>
            <a:gd name="adj" fmla="val 8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2728489" numCol="1" spcCol="1270" anchor="t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kern="1200" dirty="0" smtClean="0">
            <a:solidFill>
              <a:schemeClr val="tx1"/>
            </a:solidFill>
          </a:endParaRPr>
        </a:p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solidFill>
                <a:schemeClr val="tx1"/>
              </a:solidFill>
            </a:rPr>
            <a:t>Population Health Goals</a:t>
          </a:r>
          <a:endParaRPr lang="en-US" sz="4800" kern="1200" dirty="0">
            <a:solidFill>
              <a:schemeClr val="tx1"/>
            </a:solidFill>
          </a:endParaRPr>
        </a:p>
      </dsp:txBody>
      <dsp:txXfrm>
        <a:off x="110029" y="110029"/>
        <a:ext cx="8466742" cy="41995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59155-2F59-484A-915F-DFB2503B244C}">
      <dsp:nvSpPr>
        <dsp:cNvPr id="0" name=""/>
        <dsp:cNvSpPr/>
      </dsp:nvSpPr>
      <dsp:spPr>
        <a:xfrm>
          <a:off x="3683" y="12148"/>
          <a:ext cx="1610506" cy="966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Strategy 1: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Increase Capacity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31985" y="40450"/>
        <a:ext cx="1553902" cy="909699"/>
      </dsp:txXfrm>
    </dsp:sp>
    <dsp:sp modelId="{15EB0182-A93F-48FD-A029-4F4A7EE34924}">
      <dsp:nvSpPr>
        <dsp:cNvPr id="0" name=""/>
        <dsp:cNvSpPr/>
      </dsp:nvSpPr>
      <dsp:spPr>
        <a:xfrm>
          <a:off x="1775240" y="295597"/>
          <a:ext cx="341427" cy="399405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>
            <a:solidFill>
              <a:schemeClr val="tx1"/>
            </a:solidFill>
          </a:endParaRPr>
        </a:p>
      </dsp:txBody>
      <dsp:txXfrm>
        <a:off x="1775240" y="375478"/>
        <a:ext cx="238999" cy="239643"/>
      </dsp:txXfrm>
    </dsp:sp>
    <dsp:sp modelId="{9C10E6D6-A91E-48E1-9E42-B556C393D800}">
      <dsp:nvSpPr>
        <dsp:cNvPr id="0" name=""/>
        <dsp:cNvSpPr/>
      </dsp:nvSpPr>
      <dsp:spPr>
        <a:xfrm>
          <a:off x="2258392" y="12148"/>
          <a:ext cx="1610506" cy="966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Strategy 2: Increase Care Quality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2286694" y="40450"/>
        <a:ext cx="1553902" cy="909699"/>
      </dsp:txXfrm>
    </dsp:sp>
    <dsp:sp modelId="{A95E62D7-7B7C-4691-B342-789558607FBD}">
      <dsp:nvSpPr>
        <dsp:cNvPr id="0" name=""/>
        <dsp:cNvSpPr/>
      </dsp:nvSpPr>
      <dsp:spPr>
        <a:xfrm>
          <a:off x="4029949" y="295597"/>
          <a:ext cx="341427" cy="399405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>
            <a:solidFill>
              <a:schemeClr val="tx1"/>
            </a:solidFill>
          </a:endParaRPr>
        </a:p>
      </dsp:txBody>
      <dsp:txXfrm>
        <a:off x="4029949" y="375478"/>
        <a:ext cx="238999" cy="239643"/>
      </dsp:txXfrm>
    </dsp:sp>
    <dsp:sp modelId="{CC7415D4-A796-4301-AECA-A45D3DC48324}">
      <dsp:nvSpPr>
        <dsp:cNvPr id="0" name=""/>
        <dsp:cNvSpPr/>
      </dsp:nvSpPr>
      <dsp:spPr>
        <a:xfrm>
          <a:off x="4513101" y="12148"/>
          <a:ext cx="1610506" cy="966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rgbClr val="786C71"/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Strategy 3: Increase Patient Self-Management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4541403" y="40450"/>
        <a:ext cx="1553902" cy="909699"/>
      </dsp:txXfrm>
    </dsp:sp>
    <dsp:sp modelId="{488F41A9-5764-46B8-B9C7-D440E9C12A71}">
      <dsp:nvSpPr>
        <dsp:cNvPr id="0" name=""/>
        <dsp:cNvSpPr/>
      </dsp:nvSpPr>
      <dsp:spPr>
        <a:xfrm rot="10781478">
          <a:off x="6284655" y="289471"/>
          <a:ext cx="341432" cy="399405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>
            <a:solidFill>
              <a:schemeClr val="tx1"/>
            </a:solidFill>
          </a:endParaRPr>
        </a:p>
      </dsp:txBody>
      <dsp:txXfrm>
        <a:off x="6387084" y="369076"/>
        <a:ext cx="239002" cy="239643"/>
      </dsp:txXfrm>
    </dsp:sp>
    <dsp:sp modelId="{71175DD6-E5CD-441D-B895-DEC78ED32F3D}">
      <dsp:nvSpPr>
        <dsp:cNvPr id="0" name=""/>
        <dsp:cNvSpPr/>
      </dsp:nvSpPr>
      <dsp:spPr>
        <a:xfrm>
          <a:off x="6767810" y="0"/>
          <a:ext cx="1610506" cy="966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rgbClr val="786C71"/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Strategy 4: Community-Wide Enabling Interventions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796112" y="28302"/>
        <a:ext cx="1553902" cy="9096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17EB32-6D45-46EE-A86E-348494B12921}">
      <dsp:nvSpPr>
        <dsp:cNvPr id="0" name=""/>
        <dsp:cNvSpPr/>
      </dsp:nvSpPr>
      <dsp:spPr>
        <a:xfrm>
          <a:off x="0" y="0"/>
          <a:ext cx="7848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B4ECAB-722B-4EF8-AA2A-E885B84D1A81}">
      <dsp:nvSpPr>
        <dsp:cNvPr id="0" name=""/>
        <dsp:cNvSpPr/>
      </dsp:nvSpPr>
      <dsp:spPr>
        <a:xfrm>
          <a:off x="0" y="0"/>
          <a:ext cx="1569720" cy="121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solidFill>
                <a:schemeClr val="tx1"/>
              </a:solidFill>
            </a:rPr>
            <a:t>2017</a:t>
          </a:r>
          <a:endParaRPr lang="en-US" sz="4300" kern="1200" dirty="0">
            <a:solidFill>
              <a:schemeClr val="tx1"/>
            </a:solidFill>
          </a:endParaRPr>
        </a:p>
      </dsp:txBody>
      <dsp:txXfrm>
        <a:off x="0" y="0"/>
        <a:ext cx="1569720" cy="1219200"/>
      </dsp:txXfrm>
    </dsp:sp>
    <dsp:sp modelId="{BD03B33A-B13A-4530-AC2F-5F8A83CA0866}">
      <dsp:nvSpPr>
        <dsp:cNvPr id="0" name=""/>
        <dsp:cNvSpPr/>
      </dsp:nvSpPr>
      <dsp:spPr>
        <a:xfrm>
          <a:off x="1687449" y="55364"/>
          <a:ext cx="6161151" cy="1107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u="sng" kern="1200" dirty="0" smtClean="0">
              <a:solidFill>
                <a:schemeClr val="tx1"/>
              </a:solidFill>
            </a:rPr>
            <a:t>Reduce</a:t>
          </a:r>
          <a:r>
            <a:rPr lang="en-US" sz="2200" kern="1200" dirty="0" smtClean="0">
              <a:solidFill>
                <a:schemeClr val="tx1"/>
              </a:solidFill>
            </a:rPr>
            <a:t> by </a:t>
          </a:r>
          <a:r>
            <a:rPr lang="en-US" sz="2200" b="1" kern="1200" dirty="0" smtClean="0">
              <a:solidFill>
                <a:schemeClr val="tx1"/>
              </a:solidFill>
            </a:rPr>
            <a:t>15% cardiovascular disease risk factor prevalence </a:t>
          </a:r>
          <a:r>
            <a:rPr lang="en-US" sz="2200" kern="1200" dirty="0" smtClean="0">
              <a:solidFill>
                <a:schemeClr val="tx1"/>
              </a:solidFill>
            </a:rPr>
            <a:t>among West Baltimore residents served by HEZ Provider Practices. </a:t>
          </a:r>
          <a:endParaRPr lang="en-US" sz="2200" kern="1200" dirty="0"/>
        </a:p>
      </dsp:txBody>
      <dsp:txXfrm>
        <a:off x="1687449" y="55364"/>
        <a:ext cx="6161151" cy="1107281"/>
      </dsp:txXfrm>
    </dsp:sp>
    <dsp:sp modelId="{98F8E0BD-25B6-4DF4-B3D7-3310CCC53B99}">
      <dsp:nvSpPr>
        <dsp:cNvPr id="0" name=""/>
        <dsp:cNvSpPr/>
      </dsp:nvSpPr>
      <dsp:spPr>
        <a:xfrm>
          <a:off x="1569719" y="1162645"/>
          <a:ext cx="62788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2C5539-110D-4820-931B-C6C781267177}">
      <dsp:nvSpPr>
        <dsp:cNvPr id="0" name=""/>
        <dsp:cNvSpPr/>
      </dsp:nvSpPr>
      <dsp:spPr>
        <a:xfrm>
          <a:off x="0" y="1219200"/>
          <a:ext cx="7848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A106F-E2D6-43AF-B2B3-4F50C1A8C503}">
      <dsp:nvSpPr>
        <dsp:cNvPr id="0" name=""/>
        <dsp:cNvSpPr/>
      </dsp:nvSpPr>
      <dsp:spPr>
        <a:xfrm>
          <a:off x="0" y="1219200"/>
          <a:ext cx="1569720" cy="121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solidFill>
                <a:schemeClr val="tx1"/>
              </a:solidFill>
            </a:rPr>
            <a:t>2016</a:t>
          </a:r>
          <a:endParaRPr lang="en-US" sz="4300" kern="1200" dirty="0">
            <a:solidFill>
              <a:schemeClr val="tx1"/>
            </a:solidFill>
          </a:endParaRPr>
        </a:p>
      </dsp:txBody>
      <dsp:txXfrm>
        <a:off x="0" y="1219200"/>
        <a:ext cx="1569720" cy="1219200"/>
      </dsp:txXfrm>
    </dsp:sp>
    <dsp:sp modelId="{7AB0295F-B9CF-4B85-A46B-C793282B69AB}">
      <dsp:nvSpPr>
        <dsp:cNvPr id="0" name=""/>
        <dsp:cNvSpPr/>
      </dsp:nvSpPr>
      <dsp:spPr>
        <a:xfrm>
          <a:off x="1687449" y="1274564"/>
          <a:ext cx="6161151" cy="1107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u="sng" kern="1200" dirty="0" smtClean="0">
              <a:solidFill>
                <a:schemeClr val="tx1"/>
              </a:solidFill>
            </a:rPr>
            <a:t>Increase </a:t>
          </a:r>
          <a:r>
            <a:rPr lang="en-US" sz="2200" kern="1200" dirty="0" smtClean="0">
              <a:solidFill>
                <a:schemeClr val="tx1"/>
              </a:solidFill>
            </a:rPr>
            <a:t>by </a:t>
          </a:r>
          <a:r>
            <a:rPr lang="en-US" sz="2200" b="1" kern="1200" dirty="0" smtClean="0">
              <a:solidFill>
                <a:schemeClr val="tx1"/>
              </a:solidFill>
            </a:rPr>
            <a:t>3%</a:t>
          </a:r>
          <a:r>
            <a:rPr lang="en-US" sz="2200" kern="1200" dirty="0" smtClean="0">
              <a:solidFill>
                <a:schemeClr val="tx1"/>
              </a:solidFill>
            </a:rPr>
            <a:t> the percentage of WBPCAC hypertensive adult patients with </a:t>
          </a:r>
          <a:r>
            <a:rPr lang="en-US" sz="2200" b="1" kern="1200" dirty="0" smtClean="0">
              <a:solidFill>
                <a:schemeClr val="tx1"/>
              </a:solidFill>
            </a:rPr>
            <a:t>blood pressures lower than 140/90mmHg</a:t>
          </a:r>
          <a:r>
            <a:rPr lang="en-US" sz="2200" kern="1200" dirty="0" smtClean="0">
              <a:solidFill>
                <a:schemeClr val="tx1"/>
              </a:solidFill>
            </a:rPr>
            <a:t>. </a:t>
          </a:r>
          <a:endParaRPr lang="en-US" sz="2200" kern="1200" dirty="0"/>
        </a:p>
      </dsp:txBody>
      <dsp:txXfrm>
        <a:off x="1687449" y="1274564"/>
        <a:ext cx="6161151" cy="1107281"/>
      </dsp:txXfrm>
    </dsp:sp>
    <dsp:sp modelId="{C2582439-06D9-4CBD-A95C-2127144482A2}">
      <dsp:nvSpPr>
        <dsp:cNvPr id="0" name=""/>
        <dsp:cNvSpPr/>
      </dsp:nvSpPr>
      <dsp:spPr>
        <a:xfrm>
          <a:off x="1569719" y="2381845"/>
          <a:ext cx="62788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32B250-9016-4DD8-9AD4-0DAEDF5AA5E8}">
      <dsp:nvSpPr>
        <dsp:cNvPr id="0" name=""/>
        <dsp:cNvSpPr/>
      </dsp:nvSpPr>
      <dsp:spPr>
        <a:xfrm>
          <a:off x="0" y="2438400"/>
          <a:ext cx="7848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0FE0C3-1279-40E8-8789-8DC878163862}">
      <dsp:nvSpPr>
        <dsp:cNvPr id="0" name=""/>
        <dsp:cNvSpPr/>
      </dsp:nvSpPr>
      <dsp:spPr>
        <a:xfrm>
          <a:off x="0" y="2438400"/>
          <a:ext cx="1569720" cy="121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solidFill>
                <a:schemeClr val="tx1"/>
              </a:solidFill>
            </a:rPr>
            <a:t> </a:t>
          </a:r>
          <a:endParaRPr lang="en-US" sz="4300" kern="1200" dirty="0">
            <a:solidFill>
              <a:schemeClr val="tx1"/>
            </a:solidFill>
          </a:endParaRPr>
        </a:p>
      </dsp:txBody>
      <dsp:txXfrm>
        <a:off x="0" y="2438400"/>
        <a:ext cx="1569720" cy="1219200"/>
      </dsp:txXfrm>
    </dsp:sp>
    <dsp:sp modelId="{63DDE3B0-288D-4C47-88F8-00F9E314A1A4}">
      <dsp:nvSpPr>
        <dsp:cNvPr id="0" name=""/>
        <dsp:cNvSpPr/>
      </dsp:nvSpPr>
      <dsp:spPr>
        <a:xfrm>
          <a:off x="1687449" y="2493764"/>
          <a:ext cx="6161151" cy="1107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u="sng" kern="1200" dirty="0" smtClean="0">
              <a:solidFill>
                <a:schemeClr val="tx1"/>
              </a:solidFill>
            </a:rPr>
            <a:t>Increase</a:t>
          </a:r>
          <a:r>
            <a:rPr lang="en-US" sz="2200" kern="1200" dirty="0" smtClean="0">
              <a:solidFill>
                <a:schemeClr val="tx1"/>
              </a:solidFill>
            </a:rPr>
            <a:t> by </a:t>
          </a:r>
          <a:r>
            <a:rPr lang="en-US" sz="2200" b="1" kern="1200" dirty="0" smtClean="0">
              <a:solidFill>
                <a:schemeClr val="tx1"/>
              </a:solidFill>
            </a:rPr>
            <a:t>3%</a:t>
          </a:r>
          <a:r>
            <a:rPr lang="en-US" sz="2200" kern="1200" dirty="0" smtClean="0">
              <a:solidFill>
                <a:schemeClr val="tx1"/>
              </a:solidFill>
            </a:rPr>
            <a:t> the percentage of WBPCAC </a:t>
          </a:r>
          <a:r>
            <a:rPr lang="en-US" sz="2200" b="1" kern="1200" dirty="0" smtClean="0">
              <a:solidFill>
                <a:schemeClr val="tx1"/>
              </a:solidFill>
            </a:rPr>
            <a:t>diabetic adult patients with LDL-C &lt;100 mg/</a:t>
          </a:r>
          <a:r>
            <a:rPr lang="en-US" sz="2200" b="1" kern="1200" dirty="0" err="1" smtClean="0">
              <a:solidFill>
                <a:schemeClr val="tx1"/>
              </a:solidFill>
            </a:rPr>
            <a:t>dL</a:t>
          </a:r>
          <a:r>
            <a:rPr lang="en-US" sz="2200" b="0" kern="1200" dirty="0" smtClean="0">
              <a:solidFill>
                <a:schemeClr val="tx1"/>
              </a:solidFill>
            </a:rPr>
            <a:t>.</a:t>
          </a:r>
          <a:endParaRPr lang="en-US" sz="2200" b="1" kern="1200" dirty="0"/>
        </a:p>
      </dsp:txBody>
      <dsp:txXfrm>
        <a:off x="1687449" y="2493764"/>
        <a:ext cx="6161151" cy="1107281"/>
      </dsp:txXfrm>
    </dsp:sp>
    <dsp:sp modelId="{998E99AA-8F8E-42B3-8205-81B27C3F994E}">
      <dsp:nvSpPr>
        <dsp:cNvPr id="0" name=""/>
        <dsp:cNvSpPr/>
      </dsp:nvSpPr>
      <dsp:spPr>
        <a:xfrm>
          <a:off x="1569719" y="3601045"/>
          <a:ext cx="62788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92FCD5-4CAE-43F8-B78A-E0A4D83AC0B8}">
      <dsp:nvSpPr>
        <dsp:cNvPr id="0" name=""/>
        <dsp:cNvSpPr/>
      </dsp:nvSpPr>
      <dsp:spPr>
        <a:xfrm>
          <a:off x="0" y="3657600"/>
          <a:ext cx="7848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51B218-D074-454D-8473-F02BEDC140E2}">
      <dsp:nvSpPr>
        <dsp:cNvPr id="0" name=""/>
        <dsp:cNvSpPr/>
      </dsp:nvSpPr>
      <dsp:spPr>
        <a:xfrm>
          <a:off x="0" y="3657600"/>
          <a:ext cx="1569720" cy="121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solidFill>
                <a:schemeClr val="tx1"/>
              </a:solidFill>
            </a:rPr>
            <a:t> </a:t>
          </a:r>
          <a:endParaRPr lang="en-US" sz="4300" kern="1200" dirty="0">
            <a:solidFill>
              <a:schemeClr val="tx1"/>
            </a:solidFill>
          </a:endParaRPr>
        </a:p>
      </dsp:txBody>
      <dsp:txXfrm>
        <a:off x="0" y="3657600"/>
        <a:ext cx="1569720" cy="1219200"/>
      </dsp:txXfrm>
    </dsp:sp>
    <dsp:sp modelId="{7A95AB19-1373-4525-9710-D404F2CC2E2C}">
      <dsp:nvSpPr>
        <dsp:cNvPr id="0" name=""/>
        <dsp:cNvSpPr/>
      </dsp:nvSpPr>
      <dsp:spPr>
        <a:xfrm>
          <a:off x="1687449" y="3712964"/>
          <a:ext cx="6161151" cy="1107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10% of fitness class participants</a:t>
          </a:r>
          <a:r>
            <a:rPr lang="en-US" sz="2200" kern="1200" dirty="0" smtClean="0">
              <a:solidFill>
                <a:schemeClr val="tx1"/>
              </a:solidFill>
            </a:rPr>
            <a:t> will have </a:t>
          </a:r>
          <a:r>
            <a:rPr lang="en-US" sz="2200" b="1" kern="1200" dirty="0" smtClean="0">
              <a:solidFill>
                <a:schemeClr val="tx1"/>
              </a:solidFill>
            </a:rPr>
            <a:t>improved biometric screens</a:t>
          </a:r>
          <a:r>
            <a:rPr lang="en-US" sz="2200" b="0" kern="1200" dirty="0" smtClean="0">
              <a:solidFill>
                <a:schemeClr val="tx1"/>
              </a:solidFill>
            </a:rPr>
            <a:t> (BP, BMI and weight).</a:t>
          </a:r>
          <a:endParaRPr lang="en-US" sz="2200" b="1" kern="1200" dirty="0"/>
        </a:p>
      </dsp:txBody>
      <dsp:txXfrm>
        <a:off x="1687449" y="3712964"/>
        <a:ext cx="6161151" cy="1107281"/>
      </dsp:txXfrm>
    </dsp:sp>
    <dsp:sp modelId="{C58ACB24-AFA9-4F4E-97F1-0238F4F977B9}">
      <dsp:nvSpPr>
        <dsp:cNvPr id="0" name=""/>
        <dsp:cNvSpPr/>
      </dsp:nvSpPr>
      <dsp:spPr>
        <a:xfrm>
          <a:off x="1569719" y="4820245"/>
          <a:ext cx="62788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D2945-C80B-440F-95F1-76D74A0B9C6A}">
      <dsp:nvSpPr>
        <dsp:cNvPr id="0" name=""/>
        <dsp:cNvSpPr/>
      </dsp:nvSpPr>
      <dsp:spPr>
        <a:xfrm>
          <a:off x="0" y="0"/>
          <a:ext cx="8686800" cy="4419600"/>
        </a:xfrm>
        <a:prstGeom prst="roundRect">
          <a:avLst>
            <a:gd name="adj" fmla="val 8500"/>
          </a:avLst>
        </a:prstGeom>
        <a:solidFill>
          <a:srgbClr val="55ABB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2728489" numCol="1" spcCol="1270" anchor="t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 dirty="0" smtClean="0">
            <a:solidFill>
              <a:schemeClr val="tx1"/>
            </a:solidFill>
          </a:endParaRPr>
        </a:p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solidFill>
                <a:schemeClr val="tx1"/>
              </a:solidFill>
            </a:rPr>
            <a:t>Workforce Development</a:t>
          </a:r>
          <a:endParaRPr lang="en-US" sz="4800" kern="1200" dirty="0">
            <a:solidFill>
              <a:schemeClr val="tx1"/>
            </a:solidFill>
          </a:endParaRPr>
        </a:p>
      </dsp:txBody>
      <dsp:txXfrm>
        <a:off x="110029" y="110029"/>
        <a:ext cx="8466742" cy="41995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59155-2F59-484A-915F-DFB2503B244C}">
      <dsp:nvSpPr>
        <dsp:cNvPr id="0" name=""/>
        <dsp:cNvSpPr/>
      </dsp:nvSpPr>
      <dsp:spPr>
        <a:xfrm>
          <a:off x="3683" y="12148"/>
          <a:ext cx="1610506" cy="966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rgbClr val="786C71">
              <a:alpha val="97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Strategy 1: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Increase Capacity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31985" y="40450"/>
        <a:ext cx="1553902" cy="909699"/>
      </dsp:txXfrm>
    </dsp:sp>
    <dsp:sp modelId="{15EB0182-A93F-48FD-A029-4F4A7EE34924}">
      <dsp:nvSpPr>
        <dsp:cNvPr id="0" name=""/>
        <dsp:cNvSpPr/>
      </dsp:nvSpPr>
      <dsp:spPr>
        <a:xfrm>
          <a:off x="1775240" y="295597"/>
          <a:ext cx="341427" cy="399405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>
            <a:solidFill>
              <a:schemeClr val="tx1"/>
            </a:solidFill>
          </a:endParaRPr>
        </a:p>
      </dsp:txBody>
      <dsp:txXfrm>
        <a:off x="1775240" y="375478"/>
        <a:ext cx="238999" cy="239643"/>
      </dsp:txXfrm>
    </dsp:sp>
    <dsp:sp modelId="{9C10E6D6-A91E-48E1-9E42-B556C393D800}">
      <dsp:nvSpPr>
        <dsp:cNvPr id="0" name=""/>
        <dsp:cNvSpPr/>
      </dsp:nvSpPr>
      <dsp:spPr>
        <a:xfrm>
          <a:off x="2258392" y="12148"/>
          <a:ext cx="1610506" cy="966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Strategy 2: Increase Care Quality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2286694" y="40450"/>
        <a:ext cx="1553902" cy="909699"/>
      </dsp:txXfrm>
    </dsp:sp>
    <dsp:sp modelId="{A95E62D7-7B7C-4691-B342-789558607FBD}">
      <dsp:nvSpPr>
        <dsp:cNvPr id="0" name=""/>
        <dsp:cNvSpPr/>
      </dsp:nvSpPr>
      <dsp:spPr>
        <a:xfrm>
          <a:off x="4029949" y="295597"/>
          <a:ext cx="341427" cy="399405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>
            <a:solidFill>
              <a:schemeClr val="tx1"/>
            </a:solidFill>
          </a:endParaRPr>
        </a:p>
      </dsp:txBody>
      <dsp:txXfrm>
        <a:off x="4029949" y="375478"/>
        <a:ext cx="238999" cy="239643"/>
      </dsp:txXfrm>
    </dsp:sp>
    <dsp:sp modelId="{CC7415D4-A796-4301-AECA-A45D3DC48324}">
      <dsp:nvSpPr>
        <dsp:cNvPr id="0" name=""/>
        <dsp:cNvSpPr/>
      </dsp:nvSpPr>
      <dsp:spPr>
        <a:xfrm>
          <a:off x="4513101" y="12148"/>
          <a:ext cx="1610506" cy="966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Strategy 3: Increase Patient Self-Management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4541403" y="40450"/>
        <a:ext cx="1553902" cy="909699"/>
      </dsp:txXfrm>
    </dsp:sp>
    <dsp:sp modelId="{488F41A9-5764-46B8-B9C7-D440E9C12A71}">
      <dsp:nvSpPr>
        <dsp:cNvPr id="0" name=""/>
        <dsp:cNvSpPr/>
      </dsp:nvSpPr>
      <dsp:spPr>
        <a:xfrm rot="10781478">
          <a:off x="6284655" y="289471"/>
          <a:ext cx="341432" cy="399405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b="1" kern="1200">
            <a:solidFill>
              <a:schemeClr val="tx1"/>
            </a:solidFill>
          </a:endParaRPr>
        </a:p>
      </dsp:txBody>
      <dsp:txXfrm>
        <a:off x="6387084" y="369076"/>
        <a:ext cx="239002" cy="239643"/>
      </dsp:txXfrm>
    </dsp:sp>
    <dsp:sp modelId="{71175DD6-E5CD-441D-B895-DEC78ED32F3D}">
      <dsp:nvSpPr>
        <dsp:cNvPr id="0" name=""/>
        <dsp:cNvSpPr/>
      </dsp:nvSpPr>
      <dsp:spPr>
        <a:xfrm>
          <a:off x="6767810" y="0"/>
          <a:ext cx="1610506" cy="9663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Strategy 4: Community-Wide Enabling Interventions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796112" y="28302"/>
        <a:ext cx="1553902" cy="9096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3038475" cy="462600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2" y="3"/>
            <a:ext cx="3038475" cy="462600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3E9C441-1FE5-44F9-9623-3150B5816116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8771891"/>
            <a:ext cx="3038475" cy="462600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2" y="8771891"/>
            <a:ext cx="3038475" cy="462600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86E6384E-1FD6-42DF-91C0-9422D60197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04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804"/>
          </a:xfrm>
          <a:prstGeom prst="rect">
            <a:avLst/>
          </a:prstGeom>
        </p:spPr>
        <p:txBody>
          <a:bodyPr vert="horz" lIns="92743" tIns="46371" rIns="92743" bIns="4637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2743" tIns="46371" rIns="92743" bIns="46371" rtlCol="0"/>
          <a:lstStyle>
            <a:lvl1pPr algn="r">
              <a:defRPr sz="1200"/>
            </a:lvl1pPr>
          </a:lstStyle>
          <a:p>
            <a:fld id="{F4D2ED8B-738A-47ED-A120-0145C571E390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43" tIns="46371" rIns="92743" bIns="4637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743" tIns="46371" rIns="92743" bIns="4637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0"/>
            <a:ext cx="3037840" cy="461804"/>
          </a:xfrm>
          <a:prstGeom prst="rect">
            <a:avLst/>
          </a:prstGeom>
        </p:spPr>
        <p:txBody>
          <a:bodyPr vert="horz" lIns="92743" tIns="46371" rIns="92743" bIns="4637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70"/>
            <a:ext cx="3037840" cy="461804"/>
          </a:xfrm>
          <a:prstGeom prst="rect">
            <a:avLst/>
          </a:prstGeom>
        </p:spPr>
        <p:txBody>
          <a:bodyPr vert="horz" lIns="92743" tIns="46371" rIns="92743" bIns="46371" rtlCol="0" anchor="b"/>
          <a:lstStyle>
            <a:lvl1pPr algn="r">
              <a:defRPr sz="1200"/>
            </a:lvl1pPr>
          </a:lstStyle>
          <a:p>
            <a:fld id="{E86D09DF-C428-4189-B726-3AAE0D111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9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D09DF-C428-4189-B726-3AAE0D111F0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852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West Baltimore Primary Care Access Collaborative</a:t>
            </a:r>
            <a:r>
              <a:rPr lang="en-US" baseline="0" dirty="0" smtClean="0"/>
              <a:t> is comprised of a diverse set of organizational thought leaders including 3FQHCs, 5 Hospitals, 4 Community Based Organizations, 2 Academic institutions as well as Senator Verna Jones-</a:t>
            </a:r>
            <a:r>
              <a:rPr lang="en-US" baseline="0" dirty="0" err="1" smtClean="0"/>
              <a:t>Rodwell</a:t>
            </a:r>
            <a:r>
              <a:rPr lang="en-US" baseline="0" dirty="0" smtClean="0"/>
              <a:t> (Current Vice-Chair) and the Baltimore City Health Department.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D09DF-C428-4189-B726-3AAE0D111F0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D09DF-C428-4189-B726-3AAE0D111F0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07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92B7C-7112-4E4B-BC4C-2AF26BED8F0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941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6D09DF-C428-4189-B726-3AAE0D111F0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41CB4-5300-434D-B6E9-D8B7D7DAB0E4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458D-03B0-4FC6-B3DB-C14CCF783A60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F7476-308F-4A66-BDC6-87DB1B1AB5FB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E4DC8-68DC-4B09-AF2B-5BF16E8A573C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34E52-8D36-4D80-984F-5C983A97295B}" type="datetime1">
              <a:rPr lang="en-US" smtClean="0"/>
              <a:t>9/16/2015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AC3AB-3916-485A-842C-31D6E3DE6EAB}" type="datetime1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9FBE-C849-43A3-AE5C-49C629A9452A}" type="datetime1">
              <a:rPr lang="en-US" smtClean="0"/>
              <a:t>9/16/2015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F18D-F2A6-42ED-8FCA-85F6516F01CB}" type="datetime1">
              <a:rPr lang="en-US" smtClean="0"/>
              <a:t>9/16/2015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36F7-AAC2-4566-9282-4260BAF2E90A}" type="datetime1">
              <a:rPr lang="en-US" smtClean="0"/>
              <a:t>9/16/2015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77D0-A6BA-49E6-8A3B-838EF26D8112}" type="datetime1">
              <a:rPr lang="en-US" smtClean="0"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604D-D8C0-4B4D-B2AD-BEE50C6D9554}" type="datetime1">
              <a:rPr lang="en-US" smtClean="0"/>
              <a:t>9/16/2015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B3774BC-0016-43BC-B6D3-D144862A9763}" type="datetime1">
              <a:rPr lang="en-US" smtClean="0"/>
              <a:t>9/16/2015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9B246F-7BB5-465D-B6C5-4A4CD77FFA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4800"/>
            <a:ext cx="828675" cy="828675"/>
          </a:xfrm>
          <a:prstGeom prst="rect">
            <a:avLst/>
          </a:prstGeom>
        </p:spPr>
      </p:pic>
      <p:pic>
        <p:nvPicPr>
          <p:cNvPr id="12" name="Picture 11" descr="http://dhmh.maryland.gov/healthenterprisezones/PublishingImages/HEZ%20Logo.jpg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1480608" cy="838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6.jp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4294967295"/>
          </p:nvPr>
        </p:nvSpPr>
        <p:spPr>
          <a:xfrm>
            <a:off x="4210050" y="4040832"/>
            <a:ext cx="3638550" cy="1221432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Joy </a:t>
            </a:r>
            <a:r>
              <a:rPr lang="en-US" sz="1800" b="1" dirty="0">
                <a:solidFill>
                  <a:schemeClr val="tx1"/>
                </a:solidFill>
              </a:rPr>
              <a:t>Twesigye, MPP, </a:t>
            </a:r>
            <a:r>
              <a:rPr lang="en-US" sz="1800" b="1" dirty="0" smtClean="0">
                <a:solidFill>
                  <a:schemeClr val="tx1"/>
                </a:solidFill>
              </a:rPr>
              <a:t>WHNP-BC</a:t>
            </a:r>
          </a:p>
          <a:p>
            <a:pPr marL="114300" indent="0">
              <a:buNone/>
            </a:pPr>
            <a:endParaRPr lang="en-US" sz="1800" b="1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C. Daniel Mullins, PhD</a:t>
            </a:r>
          </a:p>
          <a:p>
            <a:pPr marL="114300" indent="0"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Aurelia Laird, RN</a:t>
            </a:r>
          </a:p>
          <a:p>
            <a:pPr marL="114300" indent="0"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Juan-David Rueda, MD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8382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West Baltimore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Health Enterprise Zone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en-US" sz="2800" b="1" cap="none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475" y="1828800"/>
            <a:ext cx="4657725" cy="2016030"/>
          </a:xfrm>
          <a:prstGeom prst="rect">
            <a:avLst/>
          </a:prstGeom>
          <a:noFill/>
          <a:ln w="50800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304800" y="61722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September 11, 2015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90800" y="57150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Evaluation Plan</a:t>
            </a:r>
            <a:endParaRPr lang="en-US" sz="2400" b="1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09600" y="4038600"/>
            <a:ext cx="3714750" cy="1221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r">
              <a:buFont typeface="Arial" pitchFamily="34" charset="0"/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Project Director:</a:t>
            </a:r>
          </a:p>
          <a:p>
            <a:pPr marL="114300" indent="0" algn="r">
              <a:buFont typeface="Arial" pitchFamily="34" charset="0"/>
              <a:buNone/>
            </a:pPr>
            <a:endParaRPr lang="en-US" sz="1800" b="1" dirty="0" smtClean="0">
              <a:solidFill>
                <a:schemeClr val="tx1"/>
              </a:solidFill>
            </a:endParaRPr>
          </a:p>
          <a:p>
            <a:pPr marL="114300" indent="0" algn="r">
              <a:buFont typeface="Arial" pitchFamily="34" charset="0"/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Evaluation Team: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65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9" y="304800"/>
            <a:ext cx="8260672" cy="1039427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Clinical</a:t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>Population Health Goals</a:t>
            </a:r>
            <a:endParaRPr lang="en-US" sz="2600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972671"/>
              </p:ext>
            </p:extLst>
          </p:nvPr>
        </p:nvGraphicFramePr>
        <p:xfrm>
          <a:off x="533400" y="1676400"/>
          <a:ext cx="7848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0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Programmatic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Population Health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Goals And Progress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471464"/>
              </p:ext>
            </p:extLst>
          </p:nvPr>
        </p:nvGraphicFramePr>
        <p:xfrm>
          <a:off x="457200" y="1752600"/>
          <a:ext cx="8153400" cy="456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61160"/>
                <a:gridCol w="1600200"/>
              </a:tblGrid>
              <a:tr h="480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Activity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Process Measure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Capacity Created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Maximum Possible Productivity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Year 2 Status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(Goal ≥ 80% for Year 3)</a:t>
                      </a:r>
                    </a:p>
                  </a:txBody>
                  <a:tcPr marL="68580" marR="68580" marT="0" marB="0"/>
                </a:tc>
              </a:tr>
              <a:tr h="789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Annual Clinical Data Analysis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spc="-5" dirty="0" smtClean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Completion</a:t>
                      </a:r>
                      <a:r>
                        <a:rPr lang="en-US" sz="1200" spc="5" dirty="0" smtClean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 </a:t>
                      </a:r>
                      <a:r>
                        <a:rPr lang="en-US" sz="1200" spc="-5" dirty="0" smtClean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of </a:t>
                      </a:r>
                      <a:r>
                        <a:rPr lang="en-US" sz="1200" spc="110" dirty="0" smtClean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a</a:t>
                      </a:r>
                      <a:r>
                        <a:rPr lang="en-US" sz="1200" spc="-5" dirty="0" smtClean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ssessment.</a:t>
                      </a:r>
                      <a:endParaRPr lang="en-US" sz="1200" dirty="0" smtClean="0">
                        <a:effectLst/>
                        <a:latin typeface="Arial" pitchFamily="34" charset="0"/>
                        <a:ea typeface="Symbol"/>
                        <a:cs typeface="Arial" pitchFamily="34" charset="0"/>
                      </a:endParaRPr>
                    </a:p>
                    <a:p>
                      <a:pPr marL="49403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 survey/7 WBPCAC clinical members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 WBPCAC clinical members complete the survey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789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Fitness Classes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# filled class slots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# fitness class participants</a:t>
                      </a:r>
                    </a:p>
                    <a:p>
                      <a:pPr marL="49403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 class slots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 classes/</a:t>
                      </a:r>
                      <a:r>
                        <a:rPr lang="en-US" sz="1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wk</a:t>
                      </a: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(46wks of class/</a:t>
                      </a:r>
                      <a:r>
                        <a:rPr lang="en-US" sz="1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yr</a:t>
                      </a: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Average 143  class slots/</a:t>
                      </a:r>
                      <a:r>
                        <a:rPr lang="en-US" sz="1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wk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70% capacity</a:t>
                      </a:r>
                    </a:p>
                  </a:txBody>
                  <a:tcPr marL="68580" marR="68580" marT="0" marB="0"/>
                </a:tc>
              </a:tr>
              <a:tr h="4805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itchFamily="34" charset="0"/>
                          <a:cs typeface="Arial" pitchFamily="34" charset="0"/>
                        </a:rPr>
                        <a:t>Community Partnership Grants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# Community Partnership </a:t>
                      </a:r>
                      <a:r>
                        <a:rPr lang="en-US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Grants</a:t>
                      </a:r>
                      <a:r>
                        <a:rPr lang="en-US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 grants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itchFamily="34" charset="0"/>
                          <a:cs typeface="Arial" pitchFamily="34" charset="0"/>
                        </a:rPr>
                        <a:t>3 grants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itchFamily="34" charset="0"/>
                          <a:cs typeface="Arial" pitchFamily="34" charset="0"/>
                        </a:rPr>
                        <a:t>100% capacity</a:t>
                      </a:r>
                    </a:p>
                  </a:txBody>
                  <a:tcPr marL="68580" marR="68580" marT="0" marB="0"/>
                </a:tc>
              </a:tr>
              <a:tr h="789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Nutrition/Cooking Classes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# nutrition/cooking class </a:t>
                      </a:r>
                      <a:r>
                        <a:rPr lang="en-US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participants</a:t>
                      </a:r>
                      <a:r>
                        <a:rPr lang="en-US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 class slots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 classes/</a:t>
                      </a:r>
                      <a:r>
                        <a:rPr lang="en-US" sz="1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yr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Average 150  class slots/</a:t>
                      </a:r>
                      <a:r>
                        <a:rPr lang="en-US" sz="1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wk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 classes/</a:t>
                      </a:r>
                      <a:r>
                        <a:rPr lang="en-US" sz="12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yr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60% capacity</a:t>
                      </a:r>
                    </a:p>
                  </a:txBody>
                  <a:tcPr marL="68580" marR="68580" marT="0" marB="0"/>
                </a:tc>
              </a:tr>
              <a:tr h="7899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Disease Management Classes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#</a:t>
                      </a:r>
                      <a:r>
                        <a:rPr lang="en-US" sz="120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disease management class participants</a:t>
                      </a:r>
                      <a:endParaRPr lang="en-US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160 class slots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8 classes/</a:t>
                      </a:r>
                      <a:r>
                        <a:rPr lang="en-US" sz="1200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yr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160 class</a:t>
                      </a:r>
                      <a:r>
                        <a:rPr lang="en-US" sz="120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slots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New</a:t>
                      </a:r>
                      <a:r>
                        <a:rPr lang="en-US" sz="120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Partnership</a:t>
                      </a:r>
                      <a:endParaRPr lang="en-US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2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895821"/>
              </p:ext>
            </p:extLst>
          </p:nvPr>
        </p:nvGraphicFramePr>
        <p:xfrm>
          <a:off x="304800" y="1676401"/>
          <a:ext cx="86868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61887166"/>
              </p:ext>
            </p:extLst>
          </p:nvPr>
        </p:nvGraphicFramePr>
        <p:xfrm>
          <a:off x="457200" y="3810000"/>
          <a:ext cx="83820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Evaluation by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Domains of work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4" y="381000"/>
            <a:ext cx="8260672" cy="1039427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tx1"/>
                </a:solidFill>
              </a:rPr>
              <a:t>Workforce Development</a:t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>Goals and Progress</a:t>
            </a:r>
            <a:endParaRPr lang="en-US" sz="2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377071"/>
              </p:ext>
            </p:extLst>
          </p:nvPr>
        </p:nvGraphicFramePr>
        <p:xfrm>
          <a:off x="457200" y="1752600"/>
          <a:ext cx="8305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0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260672" cy="1039427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Programmatic </a:t>
            </a:r>
            <a:r>
              <a:rPr lang="en-US" sz="2000" dirty="0" smtClean="0">
                <a:solidFill>
                  <a:schemeClr val="tx1"/>
                </a:solidFill>
              </a:rPr>
              <a:t>Workforce 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Development 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Goals and Progress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278011"/>
              </p:ext>
            </p:extLst>
          </p:nvPr>
        </p:nvGraphicFramePr>
        <p:xfrm>
          <a:off x="342900" y="1676400"/>
          <a:ext cx="8458199" cy="4728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183"/>
                <a:gridCol w="1881717"/>
                <a:gridCol w="1295400"/>
                <a:gridCol w="1752600"/>
                <a:gridCol w="1257299"/>
              </a:tblGrid>
              <a:tr h="8270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Activity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Process Measure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Capacity Created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Maximum Possible Productivity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Year 2 Status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Garamond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(Goal ≥ 80% for Year 3)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</a:tr>
              <a:tr h="6341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5">
                          <a:effectLst/>
                          <a:latin typeface="Arial"/>
                        </a:rPr>
                        <a:t>2 HEZ provider open houses held per quarter</a:t>
                      </a:r>
                      <a:endParaRPr lang="en-US" sz="140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231775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282575" algn="l"/>
                        </a:tabLst>
                      </a:pPr>
                      <a:r>
                        <a:rPr lang="en-US" sz="1400" spc="-5" dirty="0">
                          <a:effectLst/>
                          <a:latin typeface="Arial"/>
                          <a:ea typeface="Symbol"/>
                          <a:cs typeface="Times New Roman"/>
                        </a:rPr>
                        <a:t># of provider open </a:t>
                      </a:r>
                      <a:r>
                        <a:rPr lang="en-US" sz="1400" spc="-5" dirty="0" smtClean="0">
                          <a:effectLst/>
                          <a:latin typeface="Arial"/>
                          <a:ea typeface="Symbol"/>
                          <a:cs typeface="Times New Roman"/>
                        </a:rPr>
                        <a:t>houses</a:t>
                      </a:r>
                      <a:endParaRPr lang="en-US" sz="14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</a:rPr>
                        <a:t>8 open houses</a:t>
                      </a:r>
                      <a:endParaRPr lang="en-US" sz="140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</a:rPr>
                        <a:t>8 open houses</a:t>
                      </a:r>
                      <a:endParaRPr lang="en-US" sz="140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/>
                        </a:rPr>
                        <a:t>New Goal</a:t>
                      </a:r>
                      <a:endParaRPr lang="en-US" sz="1400" dirty="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</a:tr>
              <a:tr h="8248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5" dirty="0">
                          <a:effectLst/>
                          <a:latin typeface="Arial"/>
                        </a:rPr>
                        <a:t>Identify 50 community members to receive a </a:t>
                      </a:r>
                      <a:r>
                        <a:rPr lang="en-US" sz="1400" spc="-5" dirty="0" smtClean="0">
                          <a:effectLst/>
                          <a:latin typeface="Arial"/>
                        </a:rPr>
                        <a:t>scholarship</a:t>
                      </a:r>
                      <a:endParaRPr lang="en-US" sz="1400" dirty="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231775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282575" algn="l"/>
                        </a:tabLst>
                      </a:pPr>
                      <a:r>
                        <a:rPr lang="en-US" sz="1400" spc="-5" dirty="0" smtClean="0">
                          <a:effectLst/>
                          <a:latin typeface="Arial"/>
                          <a:ea typeface="Symbol"/>
                          <a:cs typeface="Times New Roman"/>
                        </a:rPr>
                        <a:t># of</a:t>
                      </a:r>
                      <a:r>
                        <a:rPr lang="en-US" sz="1400" dirty="0" smtClean="0">
                          <a:effectLst/>
                          <a:latin typeface="Arial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1400" spc="-10" dirty="0" smtClean="0">
                          <a:effectLst/>
                          <a:latin typeface="Arial"/>
                          <a:ea typeface="Symbol"/>
                          <a:cs typeface="Times New Roman"/>
                        </a:rPr>
                        <a:t>awarded</a:t>
                      </a:r>
                      <a:r>
                        <a:rPr lang="en-US" sz="1400" spc="140" dirty="0" smtClean="0">
                          <a:effectLst/>
                          <a:latin typeface="Arial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1400" spc="-5" dirty="0" smtClean="0">
                          <a:effectLst/>
                          <a:latin typeface="Arial"/>
                          <a:ea typeface="Symbol"/>
                          <a:cs typeface="Times New Roman"/>
                        </a:rPr>
                        <a:t>scholarships</a:t>
                      </a:r>
                      <a:endParaRPr lang="en-US" sz="14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</a:rPr>
                        <a:t>24 scholars/</a:t>
                      </a:r>
                      <a:r>
                        <a:rPr lang="en-US" sz="1400" dirty="0" err="1">
                          <a:effectLst/>
                          <a:latin typeface="Arial"/>
                        </a:rPr>
                        <a:t>yr</a:t>
                      </a:r>
                      <a:endParaRPr lang="en-US" sz="1400" dirty="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</a:rPr>
                        <a:t>24 scholars/yr</a:t>
                      </a:r>
                      <a:endParaRPr lang="en-US" sz="140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</a:rPr>
                        <a:t>100%</a:t>
                      </a:r>
                      <a:endParaRPr lang="en-US" sz="1400" dirty="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</a:tr>
              <a:tr h="479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Conduct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an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annual</a:t>
                      </a:r>
                      <a:r>
                        <a:rPr lang="en-US" sz="1400" spc="1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assessment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of </a:t>
                      </a:r>
                      <a:r>
                        <a:rPr lang="en-US" sz="1400" spc="-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primary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care</a:t>
                      </a:r>
                      <a:r>
                        <a:rPr lang="en-US" sz="1400" spc="16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workforce </a:t>
                      </a:r>
                      <a:r>
                        <a:rPr lang="en-US" sz="1400" spc="-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needs</a:t>
                      </a:r>
                      <a:endParaRPr lang="en-US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205105" lvl="0" indent="-342900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282575" algn="l"/>
                        </a:tabLst>
                      </a:pPr>
                      <a:r>
                        <a:rPr lang="en-US" sz="1400" spc="-5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Completion</a:t>
                      </a:r>
                      <a:r>
                        <a:rPr lang="en-US" sz="1400" spc="5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 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of </a:t>
                      </a:r>
                      <a:r>
                        <a:rPr lang="en-US" sz="1400" spc="110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a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ssessment.</a:t>
                      </a:r>
                      <a:endParaRPr lang="en-US" sz="1400" dirty="0">
                        <a:effectLst/>
                        <a:latin typeface="Arial" pitchFamily="34" charset="0"/>
                        <a:ea typeface="Symbol"/>
                        <a:cs typeface="Arial" pitchFamily="34" charset="0"/>
                      </a:endParaRPr>
                    </a:p>
                    <a:p>
                      <a:pPr marL="457200" marR="0" lvl="1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None/>
                      </a:pPr>
                      <a:endParaRPr lang="en-US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 survey/7 WBPCAC clinical members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 WBPCAC clinical members complete the survey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68580" marR="68580" marT="0" marB="0"/>
                </a:tc>
              </a:tr>
              <a:tr h="4791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Conduct an annual assessment of capacity building </a:t>
                      </a:r>
                      <a:r>
                        <a:rPr lang="en-US" sz="1400" spc="-5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part 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of the qualitative evaluation)</a:t>
                      </a:r>
                      <a:endParaRPr lang="en-US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205105" lvl="0" indent="-342900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282575" algn="l"/>
                        </a:tabLst>
                      </a:pPr>
                      <a:r>
                        <a:rPr lang="en-US" sz="1400" spc="-5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Completion</a:t>
                      </a:r>
                      <a:r>
                        <a:rPr lang="en-US" sz="1400" spc="5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 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of </a:t>
                      </a:r>
                      <a:r>
                        <a:rPr lang="en-US" sz="1400" spc="110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a</a:t>
                      </a:r>
                      <a:r>
                        <a:rPr lang="en-US" sz="1400" spc="-5" dirty="0">
                          <a:effectLst/>
                          <a:latin typeface="Arial" pitchFamily="34" charset="0"/>
                          <a:ea typeface="Symbol"/>
                          <a:cs typeface="Arial" pitchFamily="34" charset="0"/>
                        </a:rPr>
                        <a:t>ssessment.</a:t>
                      </a:r>
                      <a:endParaRPr lang="en-US" sz="1400" dirty="0">
                        <a:effectLst/>
                        <a:latin typeface="Arial" pitchFamily="34" charset="0"/>
                        <a:ea typeface="Symbol"/>
                        <a:cs typeface="Arial" pitchFamily="34" charset="0"/>
                      </a:endParaRPr>
                    </a:p>
                    <a:p>
                      <a:pPr marL="182880" marR="205105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tabLst>
                          <a:tab pos="282575" algn="l"/>
                        </a:tabLst>
                      </a:pPr>
                      <a:r>
                        <a:rPr lang="en-US" sz="1400" spc="-5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 survey/7 WBPCAC clinical members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Interviews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cs typeface="Arial" pitchFamily="34" charset="0"/>
                        </a:rPr>
                        <a:t>7 WBPCAC clinical members complete the survey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 pitchFamily="34" charset="0"/>
                          <a:cs typeface="Arial" pitchFamily="34" charset="0"/>
                        </a:rPr>
                        <a:t>Maximum number of interviews not determined yet.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New Goal</a:t>
                      </a:r>
                      <a:endParaRPr lang="en-US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0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3214863"/>
              </p:ext>
            </p:extLst>
          </p:nvPr>
        </p:nvGraphicFramePr>
        <p:xfrm>
          <a:off x="304800" y="1676401"/>
          <a:ext cx="86868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17088132"/>
              </p:ext>
            </p:extLst>
          </p:nvPr>
        </p:nvGraphicFramePr>
        <p:xfrm>
          <a:off x="457200" y="3810000"/>
          <a:ext cx="83820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Evaluation by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Domains of work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71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4" y="381000"/>
            <a:ext cx="8260672" cy="1039427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Care Coordination</a:t>
            </a:r>
            <a:r>
              <a:rPr lang="en-US" sz="2600" dirty="0">
                <a:solidFill>
                  <a:schemeClr val="tx1"/>
                </a:solidFill>
              </a:rPr>
              <a:t/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>
                <a:solidFill>
                  <a:schemeClr val="tx1"/>
                </a:solidFill>
              </a:rPr>
              <a:t>Goals</a:t>
            </a:r>
            <a:endParaRPr lang="en-US" sz="2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0228217"/>
              </p:ext>
            </p:extLst>
          </p:nvPr>
        </p:nvGraphicFramePr>
        <p:xfrm>
          <a:off x="152400" y="1676400"/>
          <a:ext cx="88392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3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260672" cy="1039427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Programmatic 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Care Coordination 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Goals and Progress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9420112"/>
              </p:ext>
            </p:extLst>
          </p:nvPr>
        </p:nvGraphicFramePr>
        <p:xfrm>
          <a:off x="152399" y="1676399"/>
          <a:ext cx="8686800" cy="4724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2563"/>
                <a:gridCol w="1972138"/>
                <a:gridCol w="1126936"/>
                <a:gridCol w="3005163"/>
              </a:tblGrid>
              <a:tr h="509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Activity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Process Measure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Capacity Created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Maximum Possible Productivity</a:t>
                      </a:r>
                    </a:p>
                  </a:txBody>
                  <a:tcPr marL="68580" marR="68580" marT="0" marB="0"/>
                </a:tc>
              </a:tr>
              <a:tr h="18885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Successfully connect 1,125 high utilizers to a CHW and provide prolonged support to 450 high utilizers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High Utilizers to CHWs (30 days)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High 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Utilizers to CHWs  who need prolonged support (30 days</a:t>
                      </a:r>
                      <a:r>
                        <a:rPr lang="en-US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endParaRPr lang="en-US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FTE CHW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35 total patient caseload, 25 a month as part of the Tier 1 30 day readmission prevention program, 10 a month as part of the Tier 2 30 day prolonged support program; 42 home visits month, and 175 total encounters per month</a:t>
                      </a:r>
                    </a:p>
                  </a:txBody>
                  <a:tcPr marL="68580" marR="68580" marT="0" marB="0"/>
                </a:tc>
              </a:tr>
              <a:tr h="10948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Community Health Workers complete 4,725 encounters via home visits, phone, health screenings and clinic visits.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Home visits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Phone contact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FTE CHW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42 home visits month, </a:t>
                      </a:r>
                      <a:r>
                        <a:rPr lang="en-US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and 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175 total encounters per month</a:t>
                      </a:r>
                    </a:p>
                  </a:txBody>
                  <a:tcPr marL="68580" marR="68580" marT="0" marB="0"/>
                </a:tc>
              </a:tr>
              <a:tr h="1231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Successfully connect 100 high utilizers to a primary care provider.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# of medically homeless participants referred to a </a:t>
                      </a:r>
                      <a:r>
                        <a:rPr lang="en-US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PCP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400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FTE </a:t>
                      </a: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CHW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 people will be connected to a PCP per month,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0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60672" cy="103942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Evaluation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374192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386" y="3396343"/>
            <a:ext cx="34290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84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4" y="381000"/>
            <a:ext cx="8260672" cy="1039427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Cost Reduction Goals</a:t>
            </a:r>
            <a:endParaRPr lang="en-US" sz="2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341877"/>
              </p:ext>
            </p:extLst>
          </p:nvPr>
        </p:nvGraphicFramePr>
        <p:xfrm>
          <a:off x="152400" y="1676400"/>
          <a:ext cx="88392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9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5334000" cy="762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West Baltimore Primary Care Access Collaborative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0" y="1600200"/>
            <a:ext cx="4267200" cy="50673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Community-Based Organizations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Equity </a:t>
            </a:r>
            <a:r>
              <a:rPr lang="en-US" dirty="0">
                <a:solidFill>
                  <a:schemeClr val="tx1"/>
                </a:solidFill>
              </a:rPr>
              <a:t>Matters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Light Health and Wellness Comprehensive Services, Inc.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Mosaic Community Services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National Council on Alcohol and Drug Dependence, Maryland</a:t>
            </a:r>
          </a:p>
          <a:p>
            <a:pPr marL="0" indent="0"/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Academic Institutions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University of Maryland, Baltimore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Coppin State </a:t>
            </a:r>
            <a:r>
              <a:rPr lang="en-US" dirty="0" smtClean="0">
                <a:solidFill>
                  <a:schemeClr val="tx1"/>
                </a:solidFill>
              </a:rPr>
              <a:t>University</a:t>
            </a:r>
          </a:p>
          <a:p>
            <a:pPr marL="0" indent="0"/>
            <a:endParaRPr lang="en-US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City and State</a:t>
            </a:r>
            <a:endParaRPr lang="en-US" b="1" u="sng" dirty="0">
              <a:solidFill>
                <a:schemeClr val="tx1"/>
              </a:solidFill>
            </a:endParaRPr>
          </a:p>
          <a:p>
            <a:pPr>
              <a:buClrTx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Senator Verna Jones-Rodwell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Baltimore City Health Department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1600200"/>
            <a:ext cx="4267200" cy="441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000"/>
              </a:lnSpc>
              <a:buClr>
                <a:schemeClr val="tx2"/>
              </a:buClr>
              <a:buNone/>
            </a:pPr>
            <a:r>
              <a:rPr lang="en-US" sz="2000" b="1" u="sng" dirty="0" smtClean="0"/>
              <a:t>FQHCs</a:t>
            </a:r>
          </a:p>
          <a:p>
            <a:pPr>
              <a:lnSpc>
                <a:spcPts val="2000"/>
              </a:lnSpc>
              <a:buFont typeface="Wingdings" charset="2"/>
              <a:buChar char="§"/>
            </a:pPr>
            <a:r>
              <a:rPr lang="en-US" sz="2000" dirty="0" smtClean="0"/>
              <a:t>Baltimore Medical System</a:t>
            </a:r>
          </a:p>
          <a:p>
            <a:pPr>
              <a:lnSpc>
                <a:spcPts val="2000"/>
              </a:lnSpc>
              <a:buFont typeface="Wingdings" charset="2"/>
              <a:buChar char="§"/>
            </a:pPr>
            <a:r>
              <a:rPr lang="en-US" sz="2000" dirty="0"/>
              <a:t>Park West Health System, Inc.</a:t>
            </a:r>
          </a:p>
          <a:p>
            <a:pPr>
              <a:lnSpc>
                <a:spcPts val="2000"/>
              </a:lnSpc>
              <a:buFont typeface="Wingdings" charset="2"/>
              <a:buChar char="§"/>
            </a:pPr>
            <a:r>
              <a:rPr lang="en-US" sz="2000" dirty="0" smtClean="0"/>
              <a:t>Total </a:t>
            </a:r>
            <a:r>
              <a:rPr lang="en-US" sz="2000" dirty="0"/>
              <a:t>Health Care, Inc</a:t>
            </a:r>
            <a:r>
              <a:rPr lang="en-US" sz="2000" dirty="0" smtClean="0"/>
              <a:t>.</a:t>
            </a:r>
          </a:p>
          <a:p>
            <a:pPr>
              <a:lnSpc>
                <a:spcPts val="2000"/>
              </a:lnSpc>
              <a:buClr>
                <a:schemeClr val="tx2"/>
              </a:buClr>
              <a:buFont typeface="Wingdings" charset="2"/>
              <a:buChar char="§"/>
            </a:pPr>
            <a:endParaRPr lang="en-US" sz="2000" dirty="0"/>
          </a:p>
          <a:p>
            <a:pPr marL="0" indent="0">
              <a:lnSpc>
                <a:spcPts val="2000"/>
              </a:lnSpc>
              <a:buClr>
                <a:schemeClr val="tx2"/>
              </a:buClr>
              <a:buNone/>
            </a:pPr>
            <a:r>
              <a:rPr lang="en-US" sz="2000" b="1" u="sng" dirty="0" smtClean="0"/>
              <a:t>Hospitals</a:t>
            </a:r>
          </a:p>
          <a:p>
            <a:pPr>
              <a:lnSpc>
                <a:spcPts val="2000"/>
              </a:lnSpc>
              <a:buFont typeface="Wingdings" charset="2"/>
              <a:buChar char="§"/>
            </a:pPr>
            <a:r>
              <a:rPr lang="en-US" sz="2000" dirty="0" smtClean="0"/>
              <a:t>Bon Secours Baltimore Health System</a:t>
            </a:r>
          </a:p>
          <a:p>
            <a:pPr>
              <a:lnSpc>
                <a:spcPts val="2000"/>
              </a:lnSpc>
              <a:buFont typeface="Wingdings" charset="2"/>
              <a:buChar char="§"/>
            </a:pPr>
            <a:r>
              <a:rPr lang="en-US" sz="2000" dirty="0" smtClean="0"/>
              <a:t>University of Maryland - Midtown</a:t>
            </a:r>
          </a:p>
          <a:p>
            <a:pPr>
              <a:lnSpc>
                <a:spcPts val="2000"/>
              </a:lnSpc>
              <a:buFont typeface="Wingdings" charset="2"/>
              <a:buChar char="§"/>
            </a:pPr>
            <a:r>
              <a:rPr lang="en-US" sz="2000" dirty="0"/>
              <a:t>Saint Agnes </a:t>
            </a:r>
            <a:r>
              <a:rPr lang="en-US" sz="2000" dirty="0" smtClean="0"/>
              <a:t>Hospital</a:t>
            </a:r>
          </a:p>
          <a:p>
            <a:pPr>
              <a:lnSpc>
                <a:spcPts val="2000"/>
              </a:lnSpc>
              <a:buFont typeface="Wingdings" charset="2"/>
              <a:buChar char="§"/>
            </a:pPr>
            <a:r>
              <a:rPr lang="en-US" sz="2000" dirty="0"/>
              <a:t>Sinai Hospital of Baltimore</a:t>
            </a:r>
          </a:p>
          <a:p>
            <a:pPr>
              <a:lnSpc>
                <a:spcPts val="2000"/>
              </a:lnSpc>
              <a:buFont typeface="Wingdings" charset="2"/>
              <a:buChar char="§"/>
            </a:pPr>
            <a:r>
              <a:rPr lang="en-US" sz="2000" dirty="0"/>
              <a:t>University of Maryland Medical </a:t>
            </a:r>
            <a:r>
              <a:rPr lang="en-US" sz="2000" dirty="0" smtClean="0"/>
              <a:t>Center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92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260672" cy="1039427"/>
          </a:xfrm>
        </p:spPr>
        <p:txBody>
          <a:bodyPr>
            <a:noAutofit/>
          </a:bodyPr>
          <a:lstStyle/>
          <a:p>
            <a:r>
              <a:rPr lang="en-US" sz="2600" dirty="0">
                <a:solidFill>
                  <a:schemeClr val="tx1"/>
                </a:solidFill>
              </a:rPr>
              <a:t>Programmatic </a:t>
            </a:r>
            <a:r>
              <a:rPr lang="en-US" sz="2600" dirty="0" smtClean="0">
                <a:solidFill>
                  <a:schemeClr val="tx1"/>
                </a:solidFill>
              </a:rPr>
              <a:t/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sz="2600" dirty="0" smtClean="0">
                <a:solidFill>
                  <a:schemeClr val="tx1"/>
                </a:solidFill>
              </a:rPr>
              <a:t>Cost Reduction Goals</a:t>
            </a:r>
            <a:endParaRPr lang="en-US" sz="2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14212"/>
              </p:ext>
            </p:extLst>
          </p:nvPr>
        </p:nvGraphicFramePr>
        <p:xfrm>
          <a:off x="152399" y="1676399"/>
          <a:ext cx="8686800" cy="5090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2563"/>
                <a:gridCol w="2218038"/>
                <a:gridCol w="1143000"/>
                <a:gridCol w="2743199"/>
              </a:tblGrid>
              <a:tr h="5093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Activity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Process Measure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Capacity Created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Maximum Possible Productivity</a:t>
                      </a:r>
                    </a:p>
                  </a:txBody>
                  <a:tcPr marL="68580" marR="68580" marT="0" marB="0"/>
                </a:tc>
              </a:tr>
              <a:tr h="18885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spc="-5" dirty="0">
                          <a:effectLst/>
                          <a:latin typeface="Arial"/>
                        </a:rPr>
                        <a:t>Develop process to measure reductions in cost for high utilizers in the WB CARE care coordination </a:t>
                      </a:r>
                      <a:r>
                        <a:rPr lang="en-US" sz="1600" spc="-5" dirty="0" smtClean="0">
                          <a:effectLst/>
                          <a:latin typeface="Arial"/>
                        </a:rPr>
                        <a:t>program</a:t>
                      </a:r>
                      <a:r>
                        <a:rPr lang="en-US" sz="1600" spc="-5" baseline="0" dirty="0" smtClean="0">
                          <a:effectLst/>
                          <a:latin typeface="Arial"/>
                        </a:rPr>
                        <a:t> with CRISP, HSCRC and The Coordinating Center.</a:t>
                      </a:r>
                      <a:endParaRPr lang="en-US" sz="1600" dirty="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205105" lvl="0" indent="-342900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282575" algn="l"/>
                        </a:tabLst>
                      </a:pPr>
                      <a:r>
                        <a:rPr lang="en-US" sz="1600" spc="-5" dirty="0">
                          <a:effectLst/>
                          <a:latin typeface="Arial"/>
                          <a:ea typeface="Symbol"/>
                          <a:cs typeface="Times New Roman"/>
                        </a:rPr>
                        <a:t>Completion of measurement protocol.</a:t>
                      </a:r>
                      <a:endParaRPr lang="en-US" sz="16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</a:rPr>
                        <a:t>N/A</a:t>
                      </a:r>
                      <a:endParaRPr lang="en-US" sz="1600" dirty="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</a:rPr>
                        <a:t>Goal is 10% reduction in cost.</a:t>
                      </a:r>
                      <a:endParaRPr lang="en-US" sz="1600" dirty="0">
                        <a:effectLst/>
                        <a:latin typeface="Garamond"/>
                      </a:endParaRPr>
                    </a:p>
                  </a:txBody>
                  <a:tcPr marL="68580" marR="68580" marT="0" marB="0"/>
                </a:tc>
              </a:tr>
              <a:tr h="4584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Pilot reporting mechanism</a:t>
                      </a:r>
                      <a:endParaRPr lang="en-US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lvl="0" indent="-2857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6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Completion</a:t>
                      </a:r>
                      <a:r>
                        <a:rPr lang="en-US" sz="160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of pilot.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N/A</a:t>
                      </a:r>
                      <a:endParaRPr lang="en-US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N/A</a:t>
                      </a:r>
                      <a:endParaRPr lang="en-US" sz="16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8885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Successfully connect 1,125 high utilizers to a CHW and provide prolonged support to 450 high utilizers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High Utilizers to CHWs (30 days)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High 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Utilizers to CHWs  who need prolonged support (30 days</a:t>
                      </a:r>
                      <a:r>
                        <a:rPr lang="en-US" sz="16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endParaRPr lang="en-US" sz="16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FTE CHW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35 total patient caseload, 25 a month as part of the Tier 1 30 day readmission prevention program, 10 a month as part of the Tier 2 30 day prolonged support program; 42 home visits month, and 175 total encounters per month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81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5334000" cy="1039427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Semi-Structured </a:t>
            </a:r>
            <a:r>
              <a:rPr lang="en-US" sz="2400" dirty="0">
                <a:solidFill>
                  <a:schemeClr val="tx1"/>
                </a:solidFill>
              </a:rPr>
              <a:t>Interviews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and </a:t>
            </a:r>
            <a:r>
              <a:rPr lang="en-US" sz="2400" dirty="0">
                <a:solidFill>
                  <a:schemeClr val="tx1"/>
                </a:solidFill>
              </a:rPr>
              <a:t>Focus </a:t>
            </a:r>
            <a:r>
              <a:rPr lang="en-US" sz="2400" dirty="0" smtClean="0">
                <a:solidFill>
                  <a:schemeClr val="tx1"/>
                </a:solidFill>
              </a:rPr>
              <a:t>Groups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" y="1752600"/>
            <a:ext cx="8382000" cy="4031873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b="1" dirty="0" smtClean="0"/>
              <a:t>Target Audience</a:t>
            </a:r>
            <a:r>
              <a:rPr lang="en-US" sz="2400" dirty="0" smtClean="0"/>
              <a:t>: HEZ activity participants and Providers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b="1" dirty="0" smtClean="0"/>
              <a:t>Purpose: </a:t>
            </a:r>
            <a:r>
              <a:rPr lang="en-US" sz="2400" dirty="0" smtClean="0"/>
              <a:t>Overall assessment of HEZ activities, engagement and satisfaction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b="1" dirty="0"/>
              <a:t>Output: </a:t>
            </a:r>
            <a:r>
              <a:rPr lang="en-US" sz="2400" dirty="0"/>
              <a:t>The findings will further inform additional quantitative data analysis and </a:t>
            </a:r>
            <a:r>
              <a:rPr lang="en-US" sz="2400" dirty="0" smtClean="0"/>
              <a:t>become part of the March 2016 full evaluation report </a:t>
            </a:r>
            <a:endParaRPr lang="en-US" sz="2400" dirty="0"/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400" b="1" dirty="0"/>
              <a:t>Timeline</a:t>
            </a:r>
            <a:r>
              <a:rPr lang="en-US" sz="2400" dirty="0"/>
              <a:t>: November </a:t>
            </a:r>
            <a:r>
              <a:rPr lang="en-US" sz="2400" dirty="0" smtClean="0"/>
              <a:t>2015 (target completion)</a:t>
            </a:r>
            <a:endParaRPr lang="en-US" sz="2400" dirty="0"/>
          </a:p>
          <a:p>
            <a:pPr>
              <a:spcAft>
                <a:spcPts val="12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775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3" y="304800"/>
            <a:ext cx="8260672" cy="1039427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Sample Focus Group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 Questions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Aft>
                <a:spcPts val="1800"/>
              </a:spcAft>
              <a:buClrTx/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How does the West Baltimore HEZ show that it understands the needs of patients, providers, and community members?</a:t>
            </a:r>
            <a:endParaRPr lang="en-US" sz="1800" dirty="0">
              <a:solidFill>
                <a:schemeClr val="tx1"/>
              </a:solidFill>
              <a:cs typeface="Arial" pitchFamily="34" charset="0"/>
            </a:endParaRPr>
          </a:p>
          <a:p>
            <a:pPr lvl="1">
              <a:spcAft>
                <a:spcPts val="1800"/>
              </a:spcAft>
              <a:buClrTx/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Are the needs addressed?</a:t>
            </a:r>
            <a:br>
              <a:rPr lang="en-US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• Health services (preventive and curative)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/>
            </a:r>
            <a:br>
              <a:rPr lang="en-US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• Health education</a:t>
            </a:r>
            <a:br>
              <a:rPr lang="en-US" dirty="0">
                <a:solidFill>
                  <a:schemeClr val="tx1"/>
                </a:solidFill>
                <a:cs typeface="Arial" pitchFamily="34" charset="0"/>
              </a:rPr>
            </a:b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• Community resources for health</a:t>
            </a:r>
            <a:endParaRPr lang="en-US" sz="1800" dirty="0">
              <a:solidFill>
                <a:schemeClr val="tx1"/>
              </a:solidFill>
              <a:cs typeface="Arial" pitchFamily="34" charset="0"/>
            </a:endParaRPr>
          </a:p>
          <a:p>
            <a:pPr lvl="1">
              <a:spcAft>
                <a:spcPts val="1800"/>
              </a:spcAft>
              <a:buClrTx/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How could the West Baltimore HEZ improve addressing the needs of the community?</a:t>
            </a:r>
            <a:endParaRPr lang="en-US" sz="1800" dirty="0">
              <a:solidFill>
                <a:schemeClr val="tx1"/>
              </a:solidFill>
              <a:cs typeface="Arial" pitchFamily="34" charset="0"/>
            </a:endParaRPr>
          </a:p>
          <a:p>
            <a:pPr lvl="1">
              <a:spcAft>
                <a:spcPts val="1800"/>
              </a:spcAft>
              <a:buClrTx/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Are all the right partners engaged in the West Baltimore HEZ?</a:t>
            </a:r>
            <a:endParaRPr lang="en-US" sz="1800" dirty="0">
              <a:solidFill>
                <a:schemeClr val="tx1"/>
              </a:solidFill>
              <a:cs typeface="Arial" pitchFamily="34" charset="0"/>
            </a:endParaRPr>
          </a:p>
          <a:p>
            <a:pPr>
              <a:spcAft>
                <a:spcPts val="1800"/>
              </a:spcAft>
              <a:buClrTx/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4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260672" cy="1039427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Full Evaluation report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  <a:buClrTx/>
              <a:buFont typeface="Wingdings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Target Audience</a:t>
            </a:r>
            <a:r>
              <a:rPr lang="en-US" dirty="0">
                <a:solidFill>
                  <a:schemeClr val="tx1"/>
                </a:solidFill>
              </a:rPr>
              <a:t>: HEZ </a:t>
            </a:r>
            <a:r>
              <a:rPr lang="en-US" dirty="0" smtClean="0">
                <a:solidFill>
                  <a:schemeClr val="tx1"/>
                </a:solidFill>
              </a:rPr>
              <a:t> care coordination enrollees, activity participants, scholarship awardees and </a:t>
            </a:r>
            <a:r>
              <a:rPr lang="en-US" dirty="0">
                <a:solidFill>
                  <a:schemeClr val="tx1"/>
                </a:solidFill>
              </a:rPr>
              <a:t>Providers</a:t>
            </a:r>
          </a:p>
          <a:p>
            <a:pPr>
              <a:spcAft>
                <a:spcPts val="1200"/>
              </a:spcAft>
              <a:buClrTx/>
              <a:buFont typeface="Wingdings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Purpose: </a:t>
            </a:r>
            <a:r>
              <a:rPr lang="en-US" dirty="0">
                <a:solidFill>
                  <a:schemeClr val="tx1"/>
                </a:solidFill>
              </a:rPr>
              <a:t>Overall assessment of HEZ activities, </a:t>
            </a:r>
            <a:r>
              <a:rPr lang="en-US" dirty="0" smtClean="0">
                <a:solidFill>
                  <a:schemeClr val="tx1"/>
                </a:solidFill>
              </a:rPr>
              <a:t>impact, and satisfaction</a:t>
            </a:r>
            <a:endParaRPr lang="en-US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ClrTx/>
              <a:buFont typeface="Wingdings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Data Source: </a:t>
            </a:r>
            <a:r>
              <a:rPr lang="en-US" dirty="0" smtClean="0">
                <a:solidFill>
                  <a:schemeClr val="tx1"/>
                </a:solidFill>
              </a:rPr>
              <a:t>EMRs, </a:t>
            </a:r>
            <a:r>
              <a:rPr lang="en-US" dirty="0">
                <a:solidFill>
                  <a:schemeClr val="tx1"/>
                </a:solidFill>
              </a:rPr>
              <a:t>CHRC, CRISP, WB CARE patient tracking system, Care at Hand </a:t>
            </a:r>
            <a:r>
              <a:rPr lang="en-US" dirty="0" smtClean="0">
                <a:solidFill>
                  <a:schemeClr val="tx1"/>
                </a:solidFill>
              </a:rPr>
              <a:t>platform, CARMA and Passport </a:t>
            </a:r>
            <a:r>
              <a:rPr lang="en-US" dirty="0">
                <a:solidFill>
                  <a:schemeClr val="tx1"/>
                </a:solidFill>
              </a:rPr>
              <a:t>to Health </a:t>
            </a:r>
            <a:r>
              <a:rPr lang="en-US" dirty="0" smtClean="0">
                <a:solidFill>
                  <a:schemeClr val="tx1"/>
                </a:solidFill>
              </a:rPr>
              <a:t>platform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Aft>
                <a:spcPts val="1200"/>
              </a:spcAft>
              <a:buClrTx/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Output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chemeClr val="tx1"/>
                </a:solidFill>
              </a:rPr>
              <a:t>The findings will further inform additional quantitative data analysis and become part of the March 2016 full evaluation </a:t>
            </a:r>
            <a:r>
              <a:rPr lang="en-US" dirty="0" smtClean="0">
                <a:solidFill>
                  <a:schemeClr val="tx1"/>
                </a:solidFill>
              </a:rPr>
              <a:t>report </a:t>
            </a:r>
            <a:endParaRPr lang="en-US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ClrTx/>
              <a:buFont typeface="Wingdings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Timeline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March 2016</a:t>
            </a:r>
            <a:endParaRPr lang="en-US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ClrTx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buClrTx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54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Questions?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Picture Placeholder 9" descr="heart made of many things.png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3400425" y="2452687"/>
            <a:ext cx="2343150" cy="1952625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304800"/>
            <a:ext cx="5638800" cy="1077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spcBef>
                <a:spcPct val="0"/>
              </a:spcBef>
              <a:buNone/>
              <a:defRPr sz="3200" cap="all" baseline="0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Background Study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John Snow Inc. June 2012 key findings were:</a:t>
            </a:r>
          </a:p>
          <a:p>
            <a:pPr lvl="1">
              <a:spcAft>
                <a:spcPts val="600"/>
              </a:spcAft>
              <a:buClrTx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“…in some West Baltimore zip codes as many as </a:t>
            </a:r>
            <a:r>
              <a:rPr lang="en-US" b="1" u="sng" dirty="0" smtClean="0">
                <a:solidFill>
                  <a:schemeClr val="tx1"/>
                </a:solidFill>
              </a:rPr>
              <a:t>55% of emergency room visits are related to primary care preventable conditions</a:t>
            </a:r>
            <a:r>
              <a:rPr lang="en-US" dirty="0" smtClean="0">
                <a:solidFill>
                  <a:schemeClr val="tx1"/>
                </a:solidFill>
              </a:rPr>
              <a:t>.”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“Data from the assessment suggest that while there may be </a:t>
            </a:r>
            <a:r>
              <a:rPr lang="en-US" b="1" u="sng" dirty="0">
                <a:solidFill>
                  <a:schemeClr val="tx1"/>
                </a:solidFill>
              </a:rPr>
              <a:t>adequate capacity </a:t>
            </a:r>
            <a:r>
              <a:rPr lang="en-US" dirty="0">
                <a:solidFill>
                  <a:schemeClr val="tx1"/>
                </a:solidFill>
              </a:rPr>
              <a:t>across all geographic areas to serve low income Medicaid insured and uninsured residents from West Baltimore, </a:t>
            </a:r>
            <a:r>
              <a:rPr lang="en-US" b="1" u="sng" dirty="0">
                <a:solidFill>
                  <a:schemeClr val="tx1"/>
                </a:solidFill>
              </a:rPr>
              <a:t>care may not always be readily or ideally accessible</a:t>
            </a:r>
            <a:r>
              <a:rPr lang="en-US" dirty="0" smtClean="0">
                <a:solidFill>
                  <a:schemeClr val="tx1"/>
                </a:solidFill>
              </a:rPr>
              <a:t>.”</a:t>
            </a:r>
          </a:p>
          <a:p>
            <a:pPr lvl="1">
              <a:buClrTx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“</a:t>
            </a:r>
            <a:r>
              <a:rPr lang="en-US" b="1" u="sng" dirty="0" smtClean="0">
                <a:solidFill>
                  <a:schemeClr val="tx1"/>
                </a:solidFill>
              </a:rPr>
              <a:t>In addition to primary care access</a:t>
            </a:r>
            <a:r>
              <a:rPr lang="en-US" dirty="0" smtClean="0">
                <a:solidFill>
                  <a:schemeClr val="tx1"/>
                </a:solidFill>
              </a:rPr>
              <a:t>, many </a:t>
            </a:r>
            <a:r>
              <a:rPr lang="en-US" dirty="0">
                <a:solidFill>
                  <a:schemeClr val="tx1"/>
                </a:solidFill>
              </a:rPr>
              <a:t>individuals would benefit by resources to support them in managing chronic disease. </a:t>
            </a:r>
            <a:r>
              <a:rPr lang="en-US" dirty="0" smtClean="0">
                <a:solidFill>
                  <a:schemeClr val="tx1"/>
                </a:solidFill>
              </a:rPr>
              <a:t>This includes </a:t>
            </a:r>
            <a:r>
              <a:rPr lang="en-US" b="1" u="sng" dirty="0">
                <a:solidFill>
                  <a:schemeClr val="tx1"/>
                </a:solidFill>
              </a:rPr>
              <a:t>education, case management, motivational interviewing, medication assistance </a:t>
            </a:r>
            <a:r>
              <a:rPr lang="en-US" b="1" u="sng" dirty="0" smtClean="0">
                <a:solidFill>
                  <a:schemeClr val="tx1"/>
                </a:solidFill>
              </a:rPr>
              <a:t>and supported </a:t>
            </a:r>
            <a:r>
              <a:rPr lang="en-US" b="1" u="sng" dirty="0">
                <a:solidFill>
                  <a:schemeClr val="tx1"/>
                </a:solidFill>
              </a:rPr>
              <a:t>referrals </a:t>
            </a:r>
            <a:r>
              <a:rPr lang="en-US" dirty="0">
                <a:solidFill>
                  <a:schemeClr val="tx1"/>
                </a:solidFill>
              </a:rPr>
              <a:t>to ensure that individuals access care</a:t>
            </a:r>
            <a:r>
              <a:rPr lang="en-US" dirty="0" smtClean="0">
                <a:solidFill>
                  <a:schemeClr val="tx1"/>
                </a:solidFill>
              </a:rPr>
              <a:t>.”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5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85800" y="486219"/>
            <a:ext cx="7315200" cy="1154097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West Baltimore CARE 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Overview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7341"/>
            <a:ext cx="4642441" cy="5257800"/>
          </a:xfrm>
        </p:spPr>
        <p:txBody>
          <a:bodyPr>
            <a:noAutofit/>
          </a:bodyPr>
          <a:lstStyle/>
          <a:p>
            <a:pPr indent="-342900">
              <a:buClrTx/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tx1"/>
                </a:solidFill>
              </a:rPr>
              <a:t>HEZ Geographic and Target Population:  </a:t>
            </a:r>
            <a:r>
              <a:rPr lang="en-US" sz="2000" dirty="0">
                <a:solidFill>
                  <a:schemeClr val="tx1"/>
                </a:solidFill>
              </a:rPr>
              <a:t>86,000 West Baltimore residents within the 21216, 21217, 21223, and </a:t>
            </a:r>
            <a:r>
              <a:rPr lang="en-US" sz="2000" dirty="0" smtClean="0">
                <a:solidFill>
                  <a:schemeClr val="tx1"/>
                </a:solidFill>
              </a:rPr>
              <a:t>21229 </a:t>
            </a:r>
            <a:r>
              <a:rPr lang="en-US" sz="2000" dirty="0">
                <a:solidFill>
                  <a:schemeClr val="tx1"/>
                </a:solidFill>
              </a:rPr>
              <a:t>zip </a:t>
            </a:r>
            <a:r>
              <a:rPr lang="en-US" sz="2000" dirty="0" smtClean="0">
                <a:solidFill>
                  <a:schemeClr val="tx1"/>
                </a:solidFill>
              </a:rPr>
              <a:t>codes</a:t>
            </a:r>
            <a:br>
              <a:rPr lang="en-US" sz="2000" dirty="0" smtClean="0">
                <a:solidFill>
                  <a:schemeClr val="tx1"/>
                </a:solidFill>
              </a:rPr>
            </a:br>
            <a:endParaRPr lang="en-US" sz="1000" b="1" dirty="0" smtClean="0">
              <a:solidFill>
                <a:schemeClr val="tx1"/>
              </a:solidFill>
            </a:endParaRPr>
          </a:p>
          <a:p>
            <a:pPr indent="-342900">
              <a:buClrTx/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tx1"/>
                </a:solidFill>
              </a:rPr>
              <a:t>Core Disease and Target Conditions:  </a:t>
            </a:r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ardiovascular disease (CVD) and CVD risk factors (i.e., diabetes and hypertension)</a:t>
            </a:r>
          </a:p>
          <a:p>
            <a:pPr marL="285750" indent="-285750">
              <a:buClrTx/>
              <a:buFont typeface="Wingdings" pitchFamily="2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indent="-342900">
              <a:buClrTx/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tx1"/>
                </a:solidFill>
              </a:rPr>
              <a:t>Overarching Strategies: </a:t>
            </a:r>
            <a:r>
              <a:rPr lang="en-US" sz="2000" dirty="0" smtClean="0">
                <a:solidFill>
                  <a:schemeClr val="tx1"/>
                </a:solidFill>
              </a:rPr>
              <a:t>Care Coordination  (hospital high-utilizers) and Community-Based Risk Factor Reduction</a:t>
            </a:r>
          </a:p>
          <a:p>
            <a:pPr marL="285750" indent="-285750">
              <a:buClrTx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800100" lvl="1" indent="-342900">
              <a:buClrTx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8784F-5ADC-4DE3-9286-4394CA92D14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Content Placeholder 3" descr="Screen Shot 2015-02-07 at 5.37.41 PM.png"/>
          <p:cNvPicPr>
            <a:picLocks noChangeAspect="1"/>
          </p:cNvPicPr>
          <p:nvPr/>
        </p:nvPicPr>
        <p:blipFill>
          <a:blip r:embed="rId3"/>
          <a:srcRect t="-12015" b="-12015"/>
          <a:stretch>
            <a:fillRect/>
          </a:stretch>
        </p:blipFill>
        <p:spPr>
          <a:xfrm>
            <a:off x="5362256" y="1619534"/>
            <a:ext cx="2991487" cy="3733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0000" endA="300" endPos="55000" dir="5400000" sy="-100000" algn="bl" rotWithShape="0"/>
          </a:effectLst>
        </p:spPr>
      </p:pic>
      <p:sp>
        <p:nvSpPr>
          <p:cNvPr id="2" name="TextBox 1"/>
          <p:cNvSpPr txBox="1"/>
          <p:nvPr/>
        </p:nvSpPr>
        <p:spPr>
          <a:xfrm>
            <a:off x="5029200" y="1619534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/>
              <a:t>Figure 1. WB HEZ Geographic Area</a:t>
            </a:r>
            <a:endParaRPr lang="en-US" sz="1600" b="1" i="1" dirty="0"/>
          </a:p>
        </p:txBody>
      </p:sp>
    </p:spTree>
    <p:extLst>
      <p:ext uri="{BB962C8B-B14F-4D97-AF65-F5344CB8AC3E}">
        <p14:creationId xmlns:p14="http://schemas.microsoft.com/office/powerpoint/2010/main" val="196280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381000"/>
            <a:ext cx="8260672" cy="103942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Domains of Work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38525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114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HEZ Logic Model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77000" y="6356350"/>
            <a:ext cx="2133600" cy="365125"/>
          </a:xfrm>
        </p:spPr>
        <p:txBody>
          <a:bodyPr/>
          <a:lstStyle/>
          <a:p>
            <a:fld id="{039B246F-7BB5-465D-B6C5-4A4CD77FFA2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52400" y="1657350"/>
            <a:ext cx="1828800" cy="3581400"/>
          </a:xfrm>
          <a:prstGeom prst="roundRect">
            <a:avLst/>
          </a:prstGeom>
          <a:solidFill>
            <a:srgbClr val="7030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Strategy 1: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</a:t>
            </a:r>
            <a:r>
              <a:rPr kumimoji="0" lang="en-US" sz="1400" b="0" i="0" u="none" strike="noStrike" kern="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existing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capacity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-Measurement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added providers, new visit slots, (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capacity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); proportion of new capacity that is being used, visits/hour for new providers (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productivity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-Reach: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small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514600" y="1657350"/>
            <a:ext cx="1828800" cy="3505200"/>
          </a:xfrm>
          <a:prstGeom prst="roundRect">
            <a:avLst/>
          </a:prstGeom>
          <a:solidFill>
            <a:srgbClr val="7030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Strategy 2: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Increase care quality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-Measurement: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NQF or similar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a) Provider guideline adherence metrics (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quality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b) Patient disease control metrics (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outcomes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-Reach: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medium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895850" y="1657350"/>
            <a:ext cx="1828800" cy="3438525"/>
          </a:xfrm>
          <a:prstGeom prst="roundRect">
            <a:avLst/>
          </a:prstGeom>
          <a:solidFill>
            <a:srgbClr val="7030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Strategy 3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Increase patient self-management ability (education, home visits, case managers, CHW)</a:t>
            </a:r>
          </a:p>
          <a:p>
            <a:pPr lvl="0"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-Measurement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caseload (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capacity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); proportion of available caseload that is filled, encounters per worker (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productivity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); reduced use of </a:t>
            </a:r>
            <a:r>
              <a:rPr lang="en-US" sz="1200" kern="0" dirty="0">
                <a:solidFill>
                  <a:prstClr val="white"/>
                </a:solidFill>
                <a:latin typeface="Calibri"/>
              </a:rPr>
              <a:t>ED (</a:t>
            </a:r>
            <a:r>
              <a:rPr lang="en-US" sz="1200" kern="0" dirty="0">
                <a:solidFill>
                  <a:srgbClr val="FFC000"/>
                </a:solidFill>
                <a:latin typeface="Calibri"/>
              </a:rPr>
              <a:t>outcomes</a:t>
            </a:r>
            <a:r>
              <a:rPr lang="en-US" sz="1200" kern="0" dirty="0">
                <a:solidFill>
                  <a:prstClr val="white"/>
                </a:solidFill>
                <a:latin typeface="Calibri"/>
              </a:rPr>
              <a:t>)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-Reach</a:t>
            </a: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small to medium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239000" y="1800225"/>
            <a:ext cx="1828800" cy="3295650"/>
          </a:xfrm>
          <a:prstGeom prst="roundRect">
            <a:avLst/>
          </a:prstGeom>
          <a:solidFill>
            <a:srgbClr val="7030A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Strategy 4: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Community-wide enabling interventions: healthy food access, safe exercise, and any other intervention where users cannot be counted.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-Reach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Large,  but impact may be small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76200" y="6400800"/>
            <a:ext cx="899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i="1" dirty="0" smtClean="0">
                <a:solidFill>
                  <a:srgbClr val="002060"/>
                </a:solidFill>
                <a:latin typeface="Calibri"/>
              </a:rPr>
              <a:t>From: </a:t>
            </a:r>
            <a:r>
              <a:rPr lang="en-US" sz="1100" i="1" dirty="0">
                <a:solidFill>
                  <a:srgbClr val="002060"/>
                </a:solidFill>
                <a:latin typeface="Calibri"/>
              </a:rPr>
              <a:t>Defining HEZ Success</a:t>
            </a:r>
            <a:r>
              <a:rPr lang="en-US" sz="1100" i="1" dirty="0" smtClean="0">
                <a:solidFill>
                  <a:srgbClr val="002060"/>
                </a:solidFill>
                <a:latin typeface="Calibri"/>
              </a:rPr>
              <a:t>: Expectations</a:t>
            </a:r>
            <a:r>
              <a:rPr lang="en-US" sz="1100" i="1" dirty="0">
                <a:solidFill>
                  <a:srgbClr val="002060"/>
                </a:solidFill>
                <a:latin typeface="Calibri"/>
              </a:rPr>
              <a:t>, Logic Model</a:t>
            </a:r>
            <a:r>
              <a:rPr lang="en-US" sz="1100" i="1" dirty="0" smtClean="0">
                <a:solidFill>
                  <a:srgbClr val="002060"/>
                </a:solidFill>
                <a:latin typeface="Calibri"/>
              </a:rPr>
              <a:t>,  </a:t>
            </a:r>
            <a:r>
              <a:rPr lang="en-US" sz="1100" i="1" dirty="0">
                <a:solidFill>
                  <a:srgbClr val="002060"/>
                </a:solidFill>
                <a:latin typeface="Calibri"/>
              </a:rPr>
              <a:t>and </a:t>
            </a:r>
            <a:r>
              <a:rPr lang="en-US" sz="1100" i="1" dirty="0" smtClean="0">
                <a:solidFill>
                  <a:srgbClr val="002060"/>
                </a:solidFill>
                <a:latin typeface="Calibri"/>
              </a:rPr>
              <a:t>Deliverables. David Mann presentation  for </a:t>
            </a:r>
            <a:r>
              <a:rPr lang="en-US" sz="1100" i="1" dirty="0">
                <a:solidFill>
                  <a:srgbClr val="002060"/>
                </a:solidFill>
                <a:latin typeface="Calibri"/>
              </a:rPr>
              <a:t>Maryland Community Health Resources </a:t>
            </a:r>
            <a:r>
              <a:rPr lang="en-US" sz="1100" i="1" dirty="0" smtClean="0">
                <a:solidFill>
                  <a:srgbClr val="002060"/>
                </a:solidFill>
                <a:latin typeface="Calibri"/>
              </a:rPr>
              <a:t>Commission April 2015 Meeting. April </a:t>
            </a:r>
            <a:r>
              <a:rPr lang="en-US" sz="1100" i="1" dirty="0">
                <a:solidFill>
                  <a:srgbClr val="002060"/>
                </a:solidFill>
                <a:latin typeface="Calibri"/>
              </a:rPr>
              <a:t>2, 2015</a:t>
            </a:r>
          </a:p>
          <a:p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981200" y="3257550"/>
            <a:ext cx="533400" cy="533400"/>
          </a:xfrm>
          <a:prstGeom prst="rightArrow">
            <a:avLst/>
          </a:prstGeom>
          <a:solidFill>
            <a:srgbClr val="00B05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343400" y="3257550"/>
            <a:ext cx="533400" cy="533400"/>
          </a:xfrm>
          <a:prstGeom prst="rightArrow">
            <a:avLst/>
          </a:prstGeom>
          <a:solidFill>
            <a:srgbClr val="00B05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ight Arrow 10"/>
          <p:cNvSpPr/>
          <p:nvPr/>
        </p:nvSpPr>
        <p:spPr>
          <a:xfrm rot="10800000">
            <a:off x="6705600" y="3257550"/>
            <a:ext cx="533400" cy="533400"/>
          </a:xfrm>
          <a:prstGeom prst="rightArrow">
            <a:avLst/>
          </a:prstGeom>
          <a:solidFill>
            <a:srgbClr val="00B05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41602" y="5438469"/>
            <a:ext cx="4038600" cy="914400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Goal: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reduce potentially avoidable utilization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Measurement: 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visits (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Outcomes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</p:txBody>
      </p:sp>
      <p:sp>
        <p:nvSpPr>
          <p:cNvPr id="13" name="Right Arrow 12"/>
          <p:cNvSpPr/>
          <p:nvPr/>
        </p:nvSpPr>
        <p:spPr>
          <a:xfrm rot="5245547">
            <a:off x="5619750" y="5029199"/>
            <a:ext cx="381000" cy="419100"/>
          </a:xfrm>
          <a:prstGeom prst="rightArrow">
            <a:avLst/>
          </a:prstGeom>
          <a:solidFill>
            <a:srgbClr val="00B05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90500" y="5715000"/>
            <a:ext cx="4152900" cy="533400"/>
            <a:chOff x="838200" y="5638800"/>
            <a:chExt cx="6400800" cy="533400"/>
          </a:xfrm>
        </p:grpSpPr>
        <p:sp>
          <p:nvSpPr>
            <p:cNvPr id="15" name="Rectangle 14"/>
            <p:cNvSpPr/>
            <p:nvPr/>
          </p:nvSpPr>
          <p:spPr>
            <a:xfrm>
              <a:off x="838200" y="5638800"/>
              <a:ext cx="1600200" cy="533400"/>
            </a:xfrm>
            <a:prstGeom prst="rect">
              <a:avLst/>
            </a:prstGeom>
            <a:solidFill>
              <a:srgbClr val="FF0000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Year 1: </a:t>
              </a:r>
              <a:r>
                <a:rPr kumimoji="0" 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Capacity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38400" y="5638800"/>
              <a:ext cx="1600200" cy="533400"/>
            </a:xfrm>
            <a:prstGeom prst="rect">
              <a:avLst/>
            </a:prstGeom>
            <a:solidFill>
              <a:srgbClr val="00B050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Year2: </a:t>
              </a:r>
              <a:r>
                <a:rPr kumimoji="0" 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Productivity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038600" y="5638800"/>
              <a:ext cx="1600200" cy="533400"/>
            </a:xfrm>
            <a:prstGeom prst="rect">
              <a:avLst/>
            </a:prstGeom>
            <a:solidFill>
              <a:srgbClr val="00B0F0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Year 3:   </a:t>
              </a:r>
              <a:r>
                <a:rPr kumimoji="0" 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Quality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638800" y="5638800"/>
              <a:ext cx="1600200" cy="533400"/>
            </a:xfrm>
            <a:prstGeom prst="rect">
              <a:avLst/>
            </a:prstGeom>
            <a:solidFill>
              <a:srgbClr val="FFC000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Year 4: </a:t>
              </a:r>
              <a:r>
                <a:rPr kumimoji="0" 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Outcomes</a:t>
              </a:r>
            </a:p>
          </p:txBody>
        </p:sp>
      </p:grpSp>
      <p:sp>
        <p:nvSpPr>
          <p:cNvPr id="19" name="Slide Number Placeholder 1"/>
          <p:cNvSpPr txBox="1">
            <a:spLocks/>
          </p:cNvSpPr>
          <p:nvPr/>
        </p:nvSpPr>
        <p:spPr>
          <a:xfrm>
            <a:off x="66294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9B246F-7BB5-465D-B6C5-4A4CD77FFA29}" type="slidenum">
              <a:rPr lang="en-US" sz="1100" smtClean="0"/>
              <a:pPr/>
              <a:t>6</a:t>
            </a:fld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10680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Evaluation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Timeline Highlights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805092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5544457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Programmatic and Clinical Data Analysis and </a:t>
            </a:r>
            <a:r>
              <a:rPr lang="en-US" sz="1400" dirty="0"/>
              <a:t>Lead Zone-Wide Technical Assistance Efforts </a:t>
            </a:r>
            <a:r>
              <a:rPr lang="en-US" sz="1400" dirty="0" smtClean="0"/>
              <a:t>(Ongoing)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3153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3" y="304800"/>
            <a:ext cx="8260672" cy="1039427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Overarching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Evaluation Questions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 are WBPCAC clinical partners enhancing their capacity?</a:t>
            </a:r>
          </a:p>
          <a:p>
            <a:pPr>
              <a:buClrTx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Are the NQF and UDS measures for patients seeing WBPCAC providers meeting national benchmarks for hypertensive, diabetes, tobacco cessation and cholesterol management?</a:t>
            </a:r>
          </a:p>
          <a:p>
            <a:pPr>
              <a:buClrTx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Are WBPCAC hospital partners experiencing a reduction in  potential avoidable hospital utilization?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246F-7BB5-465D-B6C5-4A4CD77FFA2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9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381000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Evaluation by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Domains of work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788638"/>
              </p:ext>
            </p:extLst>
          </p:nvPr>
        </p:nvGraphicFramePr>
        <p:xfrm>
          <a:off x="228600" y="1752600"/>
          <a:ext cx="86868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37698432"/>
              </p:ext>
            </p:extLst>
          </p:nvPr>
        </p:nvGraphicFramePr>
        <p:xfrm>
          <a:off x="304800" y="4038600"/>
          <a:ext cx="8382000" cy="99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5931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pothecary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433B70C632064384C83DF0175E9CA7" ma:contentTypeVersion="11" ma:contentTypeDescription="Create a new document." ma:contentTypeScope="" ma:versionID="64e60f4f03c41066fee84b909395d39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9f8a7ee62ec5a0ae4d6004028b8cf6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c60b771f-8c35-4ca7-ac84-7d5ecbec2039">JHQQSZKKEHZ5-3-136</_dlc_DocId>
    <_dlc_DocIdUrl xmlns="c60b771f-8c35-4ca7-ac84-7d5ecbec2039">
      <Url>http://dev.dhmh.maryland.gov/healthenterprisezones/_layouts/DocIdRedir.aspx?ID=JHQQSZKKEHZ5-3-136</Url>
      <Description>JHQQSZKKEHZ5-3-136</Description>
    </_dlc_DocIdUrl>
  </documentManagement>
</p:properties>
</file>

<file path=customXml/itemProps1.xml><?xml version="1.0" encoding="utf-8"?>
<ds:datastoreItem xmlns:ds="http://schemas.openxmlformats.org/officeDocument/2006/customXml" ds:itemID="{9A688DF0-DD17-4FC8-B154-8363FD15FD23}"/>
</file>

<file path=customXml/itemProps2.xml><?xml version="1.0" encoding="utf-8"?>
<ds:datastoreItem xmlns:ds="http://schemas.openxmlformats.org/officeDocument/2006/customXml" ds:itemID="{9DF3E4AF-9B89-4EA0-AB88-CDBE0ED85262}"/>
</file>

<file path=customXml/itemProps3.xml><?xml version="1.0" encoding="utf-8"?>
<ds:datastoreItem xmlns:ds="http://schemas.openxmlformats.org/officeDocument/2006/customXml" ds:itemID="{299660E8-98E4-478E-9357-94975B5D4330}"/>
</file>

<file path=customXml/itemProps4.xml><?xml version="1.0" encoding="utf-8"?>
<ds:datastoreItem xmlns:ds="http://schemas.openxmlformats.org/officeDocument/2006/customXml" ds:itemID="{9DF3E4AF-9B89-4EA0-AB88-CDBE0ED8526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12103</TotalTime>
  <Words>1844</Words>
  <Application>Microsoft Office PowerPoint</Application>
  <PresentationFormat>On-screen Show (4:3)</PresentationFormat>
  <Paragraphs>309</Paragraphs>
  <Slides>24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Apothecary</vt:lpstr>
      <vt:lpstr>West Baltimore Health Enterprise Zone  </vt:lpstr>
      <vt:lpstr>West Baltimore Primary Care Access Collaborative</vt:lpstr>
      <vt:lpstr>PowerPoint Presentation</vt:lpstr>
      <vt:lpstr>West Baltimore CARE  Overview</vt:lpstr>
      <vt:lpstr>Domains of Work</vt:lpstr>
      <vt:lpstr>HEZ Logic Model</vt:lpstr>
      <vt:lpstr>Evaluation  Timeline Highlights</vt:lpstr>
      <vt:lpstr>Overarching Evaluation Questions</vt:lpstr>
      <vt:lpstr>Evaluation by  Domains of work</vt:lpstr>
      <vt:lpstr>Clinical Population Health Goals</vt:lpstr>
      <vt:lpstr>Programmatic  Population Health  Goals And Progress</vt:lpstr>
      <vt:lpstr>Evaluation by  Domains of work</vt:lpstr>
      <vt:lpstr>Workforce Development Goals and Progress</vt:lpstr>
      <vt:lpstr>Programmatic Workforce  Development  Goals and Progress</vt:lpstr>
      <vt:lpstr>Evaluation by  Domains of work</vt:lpstr>
      <vt:lpstr>Care Coordination Goals</vt:lpstr>
      <vt:lpstr>Programmatic  Care Coordination  Goals and Progress</vt:lpstr>
      <vt:lpstr>Evaluation</vt:lpstr>
      <vt:lpstr>Cost Reduction Goals</vt:lpstr>
      <vt:lpstr>Programmatic  Cost Reduction Goals</vt:lpstr>
      <vt:lpstr>Semi-Structured Interviews  and Focus Groups</vt:lpstr>
      <vt:lpstr>Sample Focus Group  Questions</vt:lpstr>
      <vt:lpstr>Full Evaluation report </vt:lpstr>
      <vt:lpstr>Questions?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WBPCAC HEZ Project</dc:title>
  <dc:creator>Tiffany</dc:creator>
  <cp:lastModifiedBy>Maura Dwyer</cp:lastModifiedBy>
  <cp:revision>674</cp:revision>
  <cp:lastPrinted>2015-09-08T18:01:37Z</cp:lastPrinted>
  <dcterms:created xsi:type="dcterms:W3CDTF">2015-02-07T21:32:56Z</dcterms:created>
  <dcterms:modified xsi:type="dcterms:W3CDTF">2015-09-16T17:01:27Z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0x01010084433B70C632064384C83DF0175E9CA7</vt:lpwstr>
  </property>
  <property fmtid="{D5CDD505-2E9C-101B-9397-08002B2CF9AE}" pid="3" name="_dlc_DocIdItemGuid">
    <vt:lpwstr>56d4dae3-6fbe-482c-8b8c-e38c95602e6a</vt:lpwstr>
  </property>
</Properties>
</file>