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EF37-A72D-48E7-B2D6-259F38B39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4AF40-FA54-4EAB-A25B-27DEF4D4C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7A242-CAA5-4914-B424-2E0BEEE5C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92D14-8FF4-41F9-B4EB-B4B5B73F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F48C-6BFE-40F6-B3FA-A4ED1897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7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F699-06D7-4D67-B969-CA276B5E4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0D29B-6239-440A-8C37-7EC246EAD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CC100-94EA-4FC8-A249-914D46F1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198D8-BBAC-4A57-BF02-51CE2662E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307A1-5E2E-4F2D-BAC1-A3F693F16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0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F7F82-C6E8-4465-A3A4-AD657AC3B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79FBD-17DD-49AD-9237-FEFD8BD13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362F-E8B0-43EA-97E5-FF61C5169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C566C-6A1A-44D6-AB57-F494A227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4FC51-EFE2-4F97-8A7C-C2C206A1A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BF16-15BB-48FD-9E96-38C6CD6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7F212-267B-4BF5-BE3E-0AA5F6803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4CBC0-9B78-4755-939C-EEAA152CF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0DB53-8A3A-4D66-A6C9-395C1D3B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534CF-47B4-44BA-8A1E-5DCE7D10A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7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FFC9-C177-4273-8D4D-663395061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78381-789D-49F3-BFE5-E7407AB74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7D1E6-223D-4A42-AFBC-9F638C34D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53E00-140F-4BC0-A6D9-DD9B6372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E2F83-A3AC-4809-A994-E2E4632E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4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B7EE-1139-4A14-93D8-1090172A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39E69-1138-41F1-8B26-AD8F6CBA5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583F7-5BA0-4B26-84D9-B3B708A78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6F8B8-F255-4960-A0E2-299F8EFE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E73F2-B385-46C1-A96B-D066F31DC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284E7-A33E-4914-9A63-F13BC140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6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DD379-B6E6-4A14-8071-7C6647D20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A8288-6FF0-4BA2-BA47-ECEDD67A1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D419EE-38B3-4A45-87C9-AF119C53B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6D44CB-C531-4E06-9E32-28456B8E6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A2D38-4421-44EB-ADEB-817E849F5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655F34-F4F3-4EDE-A124-8F0DBF0F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2FBA9A-1F40-4322-822E-C6756451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A2DBE6-BDFA-4393-9216-22D1F642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AD3F-FDCC-44B9-801A-E4CFB1FB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6C5201-F27A-4AA8-8602-9F37D373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922A1D-2B4A-4389-AD14-E2D61DE6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EFC3B1-E7B4-4AF5-94A7-2E31C5C4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4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CA418B-AA26-430A-B400-E7DD809A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5285F5-7EFA-4FFC-B200-A1916566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A1E0D-9BB0-4D09-BE65-9C55312F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5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EC432-8B82-4775-9F0A-46E2C91AB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B89E9-D899-4AB7-9C95-EC39E4BF9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79DC2-4120-41A4-8EF9-F82DCA986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A64D9-1A83-4452-BAEC-6A2B1CAE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BFEC3-37FF-48B2-97ED-9E490A2C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DEB61B-C370-47DB-8AE7-B5EA7F2B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6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6B9E-A4D7-4951-8003-AF35C2792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5023E1-7A95-4C09-8FA1-64E0EF4A1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9F5D1-9DC7-441E-9162-F7FA1EC5D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60343-9E29-4137-A868-34EC9D10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23A3E-A4C4-4F5A-9777-189E8CFC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0B441-5644-432D-8702-F4AD748D2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9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14242-1AE6-4B53-9485-F56A4D3C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56005-923F-4DCB-8D0E-D058A08B4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E8B3B-AD76-490C-8D09-2C7857E77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788F-4719-4401-956C-2AE4C2AFBB4B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5A242-158F-4240-8EC4-7666FC342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3EC63-BD4A-4219-B879-444D63C26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A84B5-8F2E-4FDC-8AC0-1A789256A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2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48EF-F364-419C-9E41-7F45C90964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rewt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3427C-E034-46B9-8559-502F23C7B7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wet</a:t>
            </a:r>
          </a:p>
        </p:txBody>
      </p:sp>
    </p:spTree>
    <p:extLst>
      <p:ext uri="{BB962C8B-B14F-4D97-AF65-F5344CB8AC3E}">
        <p14:creationId xmlns:p14="http://schemas.microsoft.com/office/powerpoint/2010/main" val="315751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EC7C3B402FDA41942B42A45FE06875" ma:contentTypeVersion="15" ma:contentTypeDescription="Create a new document." ma:contentTypeScope="" ma:versionID="2f391cf39168661b3666bfedaef897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b91acf0173590172983a49406d70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984ABBF-1B98-4A4D-8D69-0A0656945D4C}"/>
</file>

<file path=customXml/itemProps2.xml><?xml version="1.0" encoding="utf-8"?>
<ds:datastoreItem xmlns:ds="http://schemas.openxmlformats.org/officeDocument/2006/customXml" ds:itemID="{44EA49AB-C35C-40E7-8035-E3AE71D3EEEB}"/>
</file>

<file path=customXml/itemProps3.xml><?xml version="1.0" encoding="utf-8"?>
<ds:datastoreItem xmlns:ds="http://schemas.openxmlformats.org/officeDocument/2006/customXml" ds:itemID="{EA341831-5AEC-4DCD-AF90-0D9EBFB3A32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rewt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 Gaikwad</dc:creator>
  <cp:lastModifiedBy>Shiv Gaikwad</cp:lastModifiedBy>
  <cp:revision>2</cp:revision>
  <dcterms:created xsi:type="dcterms:W3CDTF">2021-07-09T13:58:18Z</dcterms:created>
  <dcterms:modified xsi:type="dcterms:W3CDTF">2021-07-09T13:58:36Z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0x01010043EC7C3B402FDA41942B42A45FE06875</vt:lpwstr>
  </property>
</Properties>
</file>